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8" r:id="rId2"/>
    <p:sldId id="260" r:id="rId3"/>
    <p:sldId id="261" r:id="rId4"/>
    <p:sldId id="262" r:id="rId5"/>
    <p:sldId id="265" r:id="rId6"/>
    <p:sldId id="266" r:id="rId7"/>
    <p:sldId id="270" r:id="rId8"/>
    <p:sldId id="271" r:id="rId9"/>
    <p:sldId id="267" r:id="rId10"/>
    <p:sldId id="268" r:id="rId11"/>
    <p:sldId id="263" r:id="rId12"/>
    <p:sldId id="269" r:id="rId13"/>
    <p:sldId id="272" r:id="rId14"/>
    <p:sldId id="273" r:id="rId15"/>
    <p:sldId id="264" r:id="rId16"/>
    <p:sldId id="274" r:id="rId17"/>
    <p:sldId id="275" r:id="rId18"/>
    <p:sldId id="276" r:id="rId19"/>
    <p:sldId id="277" r:id="rId20"/>
    <p:sldId id="278" r:id="rId21"/>
    <p:sldId id="279" r:id="rId22"/>
  </p:sldIdLst>
  <p:sldSz cx="12192000" cy="6858000"/>
  <p:notesSz cx="6858000" cy="9144000"/>
  <p:defaultText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14"/>
    <p:restoredTop sz="85478"/>
  </p:normalViewPr>
  <p:slideViewPr>
    <p:cSldViewPr snapToGrid="0" snapToObjects="1">
      <p:cViewPr>
        <p:scale>
          <a:sx n="121" d="100"/>
          <a:sy n="121" d="100"/>
        </p:scale>
        <p:origin x="872" y="24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26FAE3-1CCD-9147-9003-86086B1A3AA1}" type="doc">
      <dgm:prSet loTypeId="urn:microsoft.com/office/officeart/2005/8/layout/pyramid3" loCatId="" qsTypeId="urn:microsoft.com/office/officeart/2005/8/quickstyle/simple1" qsCatId="simple" csTypeId="urn:microsoft.com/office/officeart/2005/8/colors/accent1_2" csCatId="accent1" phldr="1"/>
      <dgm:spPr/>
    </dgm:pt>
    <dgm:pt modelId="{E20D4A36-8495-694A-B21D-28F663F37778}">
      <dgm:prSet phldrT="[Text]"/>
      <dgm:spPr/>
      <dgm:t>
        <a:bodyPr/>
        <a:lstStyle/>
        <a:p>
          <a:r>
            <a:rPr lang="en-GB" dirty="0" err="1">
              <a:solidFill>
                <a:schemeClr val="bg1"/>
              </a:solidFill>
            </a:rPr>
            <a:t>zaskoczenie</a:t>
          </a:r>
          <a:endParaRPr lang="en-GB" dirty="0">
            <a:solidFill>
              <a:schemeClr val="bg1"/>
            </a:solidFill>
          </a:endParaRPr>
        </a:p>
      </dgm:t>
    </dgm:pt>
    <dgm:pt modelId="{295F701A-4440-8747-A1DD-C9F102E1EF6D}" type="parTrans" cxnId="{411910B8-174D-B24A-BB73-D9BEB7F82E5F}">
      <dgm:prSet/>
      <dgm:spPr/>
      <dgm:t>
        <a:bodyPr/>
        <a:lstStyle/>
        <a:p>
          <a:endParaRPr lang="en-GB">
            <a:solidFill>
              <a:schemeClr val="bg1"/>
            </a:solidFill>
          </a:endParaRPr>
        </a:p>
      </dgm:t>
    </dgm:pt>
    <dgm:pt modelId="{B1BC1E63-3171-FE4B-AD5C-D8919D1CC8D5}" type="sibTrans" cxnId="{411910B8-174D-B24A-BB73-D9BEB7F82E5F}">
      <dgm:prSet/>
      <dgm:spPr/>
      <dgm:t>
        <a:bodyPr/>
        <a:lstStyle/>
        <a:p>
          <a:endParaRPr lang="en-GB">
            <a:solidFill>
              <a:schemeClr val="bg1"/>
            </a:solidFill>
          </a:endParaRPr>
        </a:p>
      </dgm:t>
    </dgm:pt>
    <dgm:pt modelId="{36101B8F-F697-094A-ADE6-D8A21A88FBCD}">
      <dgm:prSet phldrT="[Text]"/>
      <dgm:spPr/>
      <dgm:t>
        <a:bodyPr/>
        <a:lstStyle/>
        <a:p>
          <a:r>
            <a:rPr lang="en-GB" dirty="0" err="1">
              <a:solidFill>
                <a:schemeClr val="bg1"/>
              </a:solidFill>
            </a:rPr>
            <a:t>dezorientacja</a:t>
          </a:r>
          <a:endParaRPr lang="en-GB" dirty="0">
            <a:solidFill>
              <a:schemeClr val="bg1"/>
            </a:solidFill>
          </a:endParaRPr>
        </a:p>
      </dgm:t>
    </dgm:pt>
    <dgm:pt modelId="{464EED81-A7DA-384C-AADE-46F6A6BC1850}" type="parTrans" cxnId="{A47195DB-DC5C-A649-A71A-90996BE35BD6}">
      <dgm:prSet/>
      <dgm:spPr/>
      <dgm:t>
        <a:bodyPr/>
        <a:lstStyle/>
        <a:p>
          <a:endParaRPr lang="en-GB">
            <a:solidFill>
              <a:schemeClr val="bg1"/>
            </a:solidFill>
          </a:endParaRPr>
        </a:p>
      </dgm:t>
    </dgm:pt>
    <dgm:pt modelId="{5FEEB4D6-03CA-FB47-8052-78F2C1481B29}" type="sibTrans" cxnId="{A47195DB-DC5C-A649-A71A-90996BE35BD6}">
      <dgm:prSet/>
      <dgm:spPr/>
      <dgm:t>
        <a:bodyPr/>
        <a:lstStyle/>
        <a:p>
          <a:endParaRPr lang="en-GB">
            <a:solidFill>
              <a:schemeClr val="bg1"/>
            </a:solidFill>
          </a:endParaRPr>
        </a:p>
      </dgm:t>
    </dgm:pt>
    <dgm:pt modelId="{70D8C064-E81D-C747-865B-909DC0CA1441}">
      <dgm:prSet phldrT="[Text]"/>
      <dgm:spPr/>
      <dgm:t>
        <a:bodyPr/>
        <a:lstStyle/>
        <a:p>
          <a:r>
            <a:rPr lang="en-GB" dirty="0" err="1">
              <a:solidFill>
                <a:schemeClr val="bg1"/>
              </a:solidFill>
            </a:rPr>
            <a:t>zażenowanie</a:t>
          </a:r>
          <a:endParaRPr lang="en-GB" dirty="0">
            <a:solidFill>
              <a:schemeClr val="bg1"/>
            </a:solidFill>
          </a:endParaRPr>
        </a:p>
      </dgm:t>
    </dgm:pt>
    <dgm:pt modelId="{95B4F5CD-30AC-6342-BEF2-AED1AB42B5D5}" type="parTrans" cxnId="{83DF12E6-6498-9142-8DC0-D1616726E72C}">
      <dgm:prSet/>
      <dgm:spPr/>
      <dgm:t>
        <a:bodyPr/>
        <a:lstStyle/>
        <a:p>
          <a:endParaRPr lang="en-GB">
            <a:solidFill>
              <a:schemeClr val="bg1"/>
            </a:solidFill>
          </a:endParaRPr>
        </a:p>
      </dgm:t>
    </dgm:pt>
    <dgm:pt modelId="{7F098D20-B551-F140-9BC0-04FB947C4298}" type="sibTrans" cxnId="{83DF12E6-6498-9142-8DC0-D1616726E72C}">
      <dgm:prSet/>
      <dgm:spPr/>
      <dgm:t>
        <a:bodyPr/>
        <a:lstStyle/>
        <a:p>
          <a:endParaRPr lang="en-GB">
            <a:solidFill>
              <a:schemeClr val="bg1"/>
            </a:solidFill>
          </a:endParaRPr>
        </a:p>
      </dgm:t>
    </dgm:pt>
    <dgm:pt modelId="{B5043C28-2FF5-CB47-BB48-11FF85687D94}" type="pres">
      <dgm:prSet presAssocID="{4F26FAE3-1CCD-9147-9003-86086B1A3AA1}" presName="Name0" presStyleCnt="0">
        <dgm:presLayoutVars>
          <dgm:dir/>
          <dgm:animLvl val="lvl"/>
          <dgm:resizeHandles val="exact"/>
        </dgm:presLayoutVars>
      </dgm:prSet>
      <dgm:spPr/>
    </dgm:pt>
    <dgm:pt modelId="{4A2DACAB-6A6E-C64C-BC21-EEE987BF8AF2}" type="pres">
      <dgm:prSet presAssocID="{E20D4A36-8495-694A-B21D-28F663F37778}" presName="Name8" presStyleCnt="0"/>
      <dgm:spPr/>
    </dgm:pt>
    <dgm:pt modelId="{5B2B60C4-3B73-9048-931D-0BF6D3C90BEA}" type="pres">
      <dgm:prSet presAssocID="{E20D4A36-8495-694A-B21D-28F663F37778}" presName="level" presStyleLbl="node1" presStyleIdx="0" presStyleCnt="3">
        <dgm:presLayoutVars>
          <dgm:chMax val="1"/>
          <dgm:bulletEnabled val="1"/>
        </dgm:presLayoutVars>
      </dgm:prSet>
      <dgm:spPr/>
    </dgm:pt>
    <dgm:pt modelId="{D93441A3-10C0-0248-B89E-B61639A22F71}" type="pres">
      <dgm:prSet presAssocID="{E20D4A36-8495-694A-B21D-28F663F37778}" presName="levelTx" presStyleLbl="revTx" presStyleIdx="0" presStyleCnt="0">
        <dgm:presLayoutVars>
          <dgm:chMax val="1"/>
          <dgm:bulletEnabled val="1"/>
        </dgm:presLayoutVars>
      </dgm:prSet>
      <dgm:spPr/>
    </dgm:pt>
    <dgm:pt modelId="{ADCACAFE-A846-1947-9938-296BBA5F3405}" type="pres">
      <dgm:prSet presAssocID="{36101B8F-F697-094A-ADE6-D8A21A88FBCD}" presName="Name8" presStyleCnt="0"/>
      <dgm:spPr/>
    </dgm:pt>
    <dgm:pt modelId="{6E7B1D6E-7790-004D-B247-62C79966E14F}" type="pres">
      <dgm:prSet presAssocID="{36101B8F-F697-094A-ADE6-D8A21A88FBCD}" presName="level" presStyleLbl="node1" presStyleIdx="1" presStyleCnt="3">
        <dgm:presLayoutVars>
          <dgm:chMax val="1"/>
          <dgm:bulletEnabled val="1"/>
        </dgm:presLayoutVars>
      </dgm:prSet>
      <dgm:spPr/>
    </dgm:pt>
    <dgm:pt modelId="{41736C45-73C1-FE43-9BCA-84E9332EBB30}" type="pres">
      <dgm:prSet presAssocID="{36101B8F-F697-094A-ADE6-D8A21A88FBCD}" presName="levelTx" presStyleLbl="revTx" presStyleIdx="0" presStyleCnt="0">
        <dgm:presLayoutVars>
          <dgm:chMax val="1"/>
          <dgm:bulletEnabled val="1"/>
        </dgm:presLayoutVars>
      </dgm:prSet>
      <dgm:spPr/>
    </dgm:pt>
    <dgm:pt modelId="{F224953F-3C50-8C4B-AB1B-6DD267D01134}" type="pres">
      <dgm:prSet presAssocID="{70D8C064-E81D-C747-865B-909DC0CA1441}" presName="Name8" presStyleCnt="0"/>
      <dgm:spPr/>
    </dgm:pt>
    <dgm:pt modelId="{1DC0650F-10DC-6B43-AA56-3768766775FA}" type="pres">
      <dgm:prSet presAssocID="{70D8C064-E81D-C747-865B-909DC0CA1441}" presName="level" presStyleLbl="node1" presStyleIdx="2" presStyleCnt="3">
        <dgm:presLayoutVars>
          <dgm:chMax val="1"/>
          <dgm:bulletEnabled val="1"/>
        </dgm:presLayoutVars>
      </dgm:prSet>
      <dgm:spPr/>
    </dgm:pt>
    <dgm:pt modelId="{B19DC228-1278-9143-86D4-38640DE4512B}" type="pres">
      <dgm:prSet presAssocID="{70D8C064-E81D-C747-865B-909DC0CA1441}" presName="levelTx" presStyleLbl="revTx" presStyleIdx="0" presStyleCnt="0">
        <dgm:presLayoutVars>
          <dgm:chMax val="1"/>
          <dgm:bulletEnabled val="1"/>
        </dgm:presLayoutVars>
      </dgm:prSet>
      <dgm:spPr/>
    </dgm:pt>
  </dgm:ptLst>
  <dgm:cxnLst>
    <dgm:cxn modelId="{83CA2F2B-7D37-B84E-AFDC-D4027FE7A852}" type="presOf" srcId="{E20D4A36-8495-694A-B21D-28F663F37778}" destId="{D93441A3-10C0-0248-B89E-B61639A22F71}" srcOrd="1" destOrd="0" presId="urn:microsoft.com/office/officeart/2005/8/layout/pyramid3"/>
    <dgm:cxn modelId="{F824732B-D51D-5B4F-BF4A-42AAB2D51159}" type="presOf" srcId="{70D8C064-E81D-C747-865B-909DC0CA1441}" destId="{1DC0650F-10DC-6B43-AA56-3768766775FA}" srcOrd="0" destOrd="0" presId="urn:microsoft.com/office/officeart/2005/8/layout/pyramid3"/>
    <dgm:cxn modelId="{A0346D76-D5E1-5241-8215-7DA61956AE05}" type="presOf" srcId="{70D8C064-E81D-C747-865B-909DC0CA1441}" destId="{B19DC228-1278-9143-86D4-38640DE4512B}" srcOrd="1" destOrd="0" presId="urn:microsoft.com/office/officeart/2005/8/layout/pyramid3"/>
    <dgm:cxn modelId="{D402EC8C-0BB1-AD4E-A3F4-F74E8D9FE53A}" type="presOf" srcId="{36101B8F-F697-094A-ADE6-D8A21A88FBCD}" destId="{41736C45-73C1-FE43-9BCA-84E9332EBB30}" srcOrd="1" destOrd="0" presId="urn:microsoft.com/office/officeart/2005/8/layout/pyramid3"/>
    <dgm:cxn modelId="{2B960CA9-CCE6-2F46-A836-52E89C9A4BFF}" type="presOf" srcId="{36101B8F-F697-094A-ADE6-D8A21A88FBCD}" destId="{6E7B1D6E-7790-004D-B247-62C79966E14F}" srcOrd="0" destOrd="0" presId="urn:microsoft.com/office/officeart/2005/8/layout/pyramid3"/>
    <dgm:cxn modelId="{411910B8-174D-B24A-BB73-D9BEB7F82E5F}" srcId="{4F26FAE3-1CCD-9147-9003-86086B1A3AA1}" destId="{E20D4A36-8495-694A-B21D-28F663F37778}" srcOrd="0" destOrd="0" parTransId="{295F701A-4440-8747-A1DD-C9F102E1EF6D}" sibTransId="{B1BC1E63-3171-FE4B-AD5C-D8919D1CC8D5}"/>
    <dgm:cxn modelId="{4FEBD1BF-7FC2-BA4D-8545-1ECEE8F12ADA}" type="presOf" srcId="{E20D4A36-8495-694A-B21D-28F663F37778}" destId="{5B2B60C4-3B73-9048-931D-0BF6D3C90BEA}" srcOrd="0" destOrd="0" presId="urn:microsoft.com/office/officeart/2005/8/layout/pyramid3"/>
    <dgm:cxn modelId="{A47195DB-DC5C-A649-A71A-90996BE35BD6}" srcId="{4F26FAE3-1CCD-9147-9003-86086B1A3AA1}" destId="{36101B8F-F697-094A-ADE6-D8A21A88FBCD}" srcOrd="1" destOrd="0" parTransId="{464EED81-A7DA-384C-AADE-46F6A6BC1850}" sibTransId="{5FEEB4D6-03CA-FB47-8052-78F2C1481B29}"/>
    <dgm:cxn modelId="{83DF12E6-6498-9142-8DC0-D1616726E72C}" srcId="{4F26FAE3-1CCD-9147-9003-86086B1A3AA1}" destId="{70D8C064-E81D-C747-865B-909DC0CA1441}" srcOrd="2" destOrd="0" parTransId="{95B4F5CD-30AC-6342-BEF2-AED1AB42B5D5}" sibTransId="{7F098D20-B551-F140-9BC0-04FB947C4298}"/>
    <dgm:cxn modelId="{7E499EFA-B6F1-B546-AD67-E5E199A72579}" type="presOf" srcId="{4F26FAE3-1CCD-9147-9003-86086B1A3AA1}" destId="{B5043C28-2FF5-CB47-BB48-11FF85687D94}" srcOrd="0" destOrd="0" presId="urn:microsoft.com/office/officeart/2005/8/layout/pyramid3"/>
    <dgm:cxn modelId="{4E9CF4B3-0DF5-1540-9B82-F243701FC1AB}" type="presParOf" srcId="{B5043C28-2FF5-CB47-BB48-11FF85687D94}" destId="{4A2DACAB-6A6E-C64C-BC21-EEE987BF8AF2}" srcOrd="0" destOrd="0" presId="urn:microsoft.com/office/officeart/2005/8/layout/pyramid3"/>
    <dgm:cxn modelId="{D8606A36-D320-EE47-816D-5B0A0A1CE81C}" type="presParOf" srcId="{4A2DACAB-6A6E-C64C-BC21-EEE987BF8AF2}" destId="{5B2B60C4-3B73-9048-931D-0BF6D3C90BEA}" srcOrd="0" destOrd="0" presId="urn:microsoft.com/office/officeart/2005/8/layout/pyramid3"/>
    <dgm:cxn modelId="{0075D1F9-EE30-2342-B47B-1E0BB4255475}" type="presParOf" srcId="{4A2DACAB-6A6E-C64C-BC21-EEE987BF8AF2}" destId="{D93441A3-10C0-0248-B89E-B61639A22F71}" srcOrd="1" destOrd="0" presId="urn:microsoft.com/office/officeart/2005/8/layout/pyramid3"/>
    <dgm:cxn modelId="{D1026100-4C7F-AD4F-A9E7-709A11766B95}" type="presParOf" srcId="{B5043C28-2FF5-CB47-BB48-11FF85687D94}" destId="{ADCACAFE-A846-1947-9938-296BBA5F3405}" srcOrd="1" destOrd="0" presId="urn:microsoft.com/office/officeart/2005/8/layout/pyramid3"/>
    <dgm:cxn modelId="{3E20A4D3-83F8-FA4E-AFE8-AF48F3E299EF}" type="presParOf" srcId="{ADCACAFE-A846-1947-9938-296BBA5F3405}" destId="{6E7B1D6E-7790-004D-B247-62C79966E14F}" srcOrd="0" destOrd="0" presId="urn:microsoft.com/office/officeart/2005/8/layout/pyramid3"/>
    <dgm:cxn modelId="{E7B2B19F-CF57-064F-BA35-96330E870EA6}" type="presParOf" srcId="{ADCACAFE-A846-1947-9938-296BBA5F3405}" destId="{41736C45-73C1-FE43-9BCA-84E9332EBB30}" srcOrd="1" destOrd="0" presId="urn:microsoft.com/office/officeart/2005/8/layout/pyramid3"/>
    <dgm:cxn modelId="{4989DB9C-8474-E345-BB39-CBFD3FA33079}" type="presParOf" srcId="{B5043C28-2FF5-CB47-BB48-11FF85687D94}" destId="{F224953F-3C50-8C4B-AB1B-6DD267D01134}" srcOrd="2" destOrd="0" presId="urn:microsoft.com/office/officeart/2005/8/layout/pyramid3"/>
    <dgm:cxn modelId="{567F3697-7761-414A-993F-7590120B5DD3}" type="presParOf" srcId="{F224953F-3C50-8C4B-AB1B-6DD267D01134}" destId="{1DC0650F-10DC-6B43-AA56-3768766775FA}" srcOrd="0" destOrd="0" presId="urn:microsoft.com/office/officeart/2005/8/layout/pyramid3"/>
    <dgm:cxn modelId="{A33D949B-10D2-0749-9BD4-6A5D70EB0DE3}" type="presParOf" srcId="{F224953F-3C50-8C4B-AB1B-6DD267D01134}" destId="{B19DC228-1278-9143-86D4-38640DE4512B}"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408D2E-AB84-344C-AE58-DE37E6DFB2C7}"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GB"/>
        </a:p>
      </dgm:t>
    </dgm:pt>
    <dgm:pt modelId="{D0ED2873-6C60-AB4B-9786-7A38C272A05E}">
      <dgm:prSet phldrT="[Text]"/>
      <dgm:spPr/>
      <dgm:t>
        <a:bodyPr/>
        <a:lstStyle/>
        <a:p>
          <a:r>
            <a:rPr lang="en-GB" dirty="0" err="1">
              <a:solidFill>
                <a:schemeClr val="bg1"/>
              </a:solidFill>
            </a:rPr>
            <a:t>Sztuka</a:t>
          </a:r>
          <a:r>
            <a:rPr lang="en-GB" dirty="0">
              <a:solidFill>
                <a:schemeClr val="bg1"/>
              </a:solidFill>
            </a:rPr>
            <a:t> </a:t>
          </a:r>
          <a:r>
            <a:rPr lang="en-GB" dirty="0" err="1">
              <a:solidFill>
                <a:schemeClr val="bg1"/>
              </a:solidFill>
            </a:rPr>
            <a:t>towarem</a:t>
          </a:r>
          <a:endParaRPr lang="en-GB" dirty="0">
            <a:solidFill>
              <a:schemeClr val="bg1"/>
            </a:solidFill>
          </a:endParaRPr>
        </a:p>
      </dgm:t>
    </dgm:pt>
    <dgm:pt modelId="{BC1D6031-6229-2448-A471-8B50E7CFB98D}" type="parTrans" cxnId="{0A453E04-EC0C-B64C-B0CB-D723137A0B68}">
      <dgm:prSet/>
      <dgm:spPr/>
      <dgm:t>
        <a:bodyPr/>
        <a:lstStyle/>
        <a:p>
          <a:endParaRPr lang="en-GB">
            <a:solidFill>
              <a:schemeClr val="bg1"/>
            </a:solidFill>
          </a:endParaRPr>
        </a:p>
      </dgm:t>
    </dgm:pt>
    <dgm:pt modelId="{4AB47CE0-3D10-C24C-962B-DC9C60BA0296}" type="sibTrans" cxnId="{0A453E04-EC0C-B64C-B0CB-D723137A0B68}">
      <dgm:prSet/>
      <dgm:spPr/>
      <dgm:t>
        <a:bodyPr/>
        <a:lstStyle/>
        <a:p>
          <a:endParaRPr lang="en-GB">
            <a:solidFill>
              <a:schemeClr val="bg1"/>
            </a:solidFill>
          </a:endParaRPr>
        </a:p>
      </dgm:t>
    </dgm:pt>
    <dgm:pt modelId="{331EF69A-68C4-7C4C-A9F2-FE7A431BAFA0}">
      <dgm:prSet phldrT="[Text]"/>
      <dgm:spPr/>
      <dgm:t>
        <a:bodyPr/>
        <a:lstStyle/>
        <a:p>
          <a:r>
            <a:rPr lang="en-GB" dirty="0" err="1">
              <a:solidFill>
                <a:schemeClr val="bg1"/>
              </a:solidFill>
            </a:rPr>
            <a:t>Ucieczka</a:t>
          </a:r>
          <a:r>
            <a:rPr lang="en-GB" dirty="0">
              <a:solidFill>
                <a:schemeClr val="bg1"/>
              </a:solidFill>
            </a:rPr>
            <a:t> w </a:t>
          </a:r>
          <a:r>
            <a:rPr lang="en-GB" dirty="0" err="1">
              <a:solidFill>
                <a:schemeClr val="bg1"/>
              </a:solidFill>
            </a:rPr>
            <a:t>kwestionowanie</a:t>
          </a:r>
          <a:r>
            <a:rPr lang="en-GB" dirty="0">
              <a:solidFill>
                <a:schemeClr val="bg1"/>
              </a:solidFill>
            </a:rPr>
            <a:t> </a:t>
          </a:r>
          <a:r>
            <a:rPr lang="en-GB" dirty="0" err="1">
              <a:solidFill>
                <a:schemeClr val="bg1"/>
              </a:solidFill>
            </a:rPr>
            <a:t>konwencji</a:t>
          </a:r>
          <a:r>
            <a:rPr lang="en-GB" dirty="0">
              <a:solidFill>
                <a:schemeClr val="bg1"/>
              </a:solidFill>
            </a:rPr>
            <a:t>. </a:t>
          </a:r>
          <a:r>
            <a:rPr lang="en-GB" dirty="0" err="1">
              <a:solidFill>
                <a:schemeClr val="bg1"/>
              </a:solidFill>
            </a:rPr>
            <a:t>Znieważanie</a:t>
          </a:r>
          <a:r>
            <a:rPr lang="en-GB" dirty="0">
              <a:solidFill>
                <a:schemeClr val="bg1"/>
              </a:solidFill>
            </a:rPr>
            <a:t> </a:t>
          </a:r>
          <a:r>
            <a:rPr lang="en-GB" dirty="0" err="1">
              <a:solidFill>
                <a:schemeClr val="bg1"/>
              </a:solidFill>
            </a:rPr>
            <a:t>wartości</a:t>
          </a:r>
          <a:endParaRPr lang="en-GB" dirty="0">
            <a:solidFill>
              <a:schemeClr val="bg1"/>
            </a:solidFill>
          </a:endParaRPr>
        </a:p>
      </dgm:t>
    </dgm:pt>
    <dgm:pt modelId="{819CD9D2-1E7C-214F-ABBB-52C69A666E53}" type="parTrans" cxnId="{9BF09D71-185E-D14C-98C1-CE63B1B761CC}">
      <dgm:prSet/>
      <dgm:spPr/>
      <dgm:t>
        <a:bodyPr/>
        <a:lstStyle/>
        <a:p>
          <a:endParaRPr lang="en-GB">
            <a:solidFill>
              <a:schemeClr val="bg1"/>
            </a:solidFill>
          </a:endParaRPr>
        </a:p>
      </dgm:t>
    </dgm:pt>
    <dgm:pt modelId="{9E90F771-77B6-604E-82D6-9D50C587E934}" type="sibTrans" cxnId="{9BF09D71-185E-D14C-98C1-CE63B1B761CC}">
      <dgm:prSet/>
      <dgm:spPr/>
      <dgm:t>
        <a:bodyPr/>
        <a:lstStyle/>
        <a:p>
          <a:endParaRPr lang="en-GB">
            <a:solidFill>
              <a:schemeClr val="bg1"/>
            </a:solidFill>
          </a:endParaRPr>
        </a:p>
      </dgm:t>
    </dgm:pt>
    <dgm:pt modelId="{F8AA1B95-328C-154B-BA94-1D9378571419}">
      <dgm:prSet phldrT="[Text]"/>
      <dgm:spPr/>
      <dgm:t>
        <a:bodyPr/>
        <a:lstStyle/>
        <a:p>
          <a:r>
            <a:rPr lang="en-GB" dirty="0" err="1">
              <a:solidFill>
                <a:schemeClr val="bg1"/>
              </a:solidFill>
            </a:rPr>
            <a:t>Tworzenie</a:t>
          </a:r>
          <a:r>
            <a:rPr lang="en-GB" dirty="0">
              <a:solidFill>
                <a:schemeClr val="bg1"/>
              </a:solidFill>
            </a:rPr>
            <a:t> </a:t>
          </a:r>
          <a:r>
            <a:rPr lang="en-GB" dirty="0" err="1">
              <a:solidFill>
                <a:schemeClr val="bg1"/>
              </a:solidFill>
            </a:rPr>
            <a:t>niesprzedawalnej</a:t>
          </a:r>
          <a:r>
            <a:rPr lang="en-GB" dirty="0">
              <a:solidFill>
                <a:schemeClr val="bg1"/>
              </a:solidFill>
            </a:rPr>
            <a:t> </a:t>
          </a:r>
          <a:r>
            <a:rPr lang="en-GB" dirty="0" err="1">
              <a:solidFill>
                <a:schemeClr val="bg1"/>
              </a:solidFill>
            </a:rPr>
            <a:t>sztuki</a:t>
          </a:r>
          <a:endParaRPr lang="en-GB" dirty="0">
            <a:solidFill>
              <a:schemeClr val="bg1"/>
            </a:solidFill>
          </a:endParaRPr>
        </a:p>
      </dgm:t>
    </dgm:pt>
    <dgm:pt modelId="{DC942815-AE8E-F745-B939-39B19E2F4684}" type="parTrans" cxnId="{CFFFAB43-E970-814B-A5CE-DBDA008F7218}">
      <dgm:prSet/>
      <dgm:spPr/>
      <dgm:t>
        <a:bodyPr/>
        <a:lstStyle/>
        <a:p>
          <a:endParaRPr lang="en-GB">
            <a:solidFill>
              <a:schemeClr val="bg1"/>
            </a:solidFill>
          </a:endParaRPr>
        </a:p>
      </dgm:t>
    </dgm:pt>
    <dgm:pt modelId="{7724947E-4049-C441-BD5E-B7C36F240E8C}" type="sibTrans" cxnId="{CFFFAB43-E970-814B-A5CE-DBDA008F7218}">
      <dgm:prSet/>
      <dgm:spPr/>
      <dgm:t>
        <a:bodyPr/>
        <a:lstStyle/>
        <a:p>
          <a:endParaRPr lang="en-GB">
            <a:solidFill>
              <a:schemeClr val="bg1"/>
            </a:solidFill>
          </a:endParaRPr>
        </a:p>
      </dgm:t>
    </dgm:pt>
    <dgm:pt modelId="{457F32D6-3612-0843-A38E-735A11FA87CF}">
      <dgm:prSet phldrT="[Text]"/>
      <dgm:spPr/>
      <dgm:t>
        <a:bodyPr/>
        <a:lstStyle/>
        <a:p>
          <a:r>
            <a:rPr lang="en-GB" dirty="0" err="1">
              <a:solidFill>
                <a:schemeClr val="bg1"/>
              </a:solidFill>
            </a:rPr>
            <a:t>Awangardowość</a:t>
          </a:r>
          <a:r>
            <a:rPr lang="en-GB" dirty="0">
              <a:solidFill>
                <a:schemeClr val="bg1"/>
              </a:solidFill>
            </a:rPr>
            <a:t>, </a:t>
          </a:r>
          <a:r>
            <a:rPr lang="en-GB" dirty="0" err="1">
              <a:solidFill>
                <a:schemeClr val="bg1"/>
              </a:solidFill>
            </a:rPr>
            <a:t>wyobcowanie</a:t>
          </a:r>
          <a:r>
            <a:rPr lang="en-GB" dirty="0">
              <a:solidFill>
                <a:schemeClr val="bg1"/>
              </a:solidFill>
            </a:rPr>
            <a:t> =&gt; </a:t>
          </a:r>
          <a:r>
            <a:rPr lang="en-GB" dirty="0" err="1">
              <a:solidFill>
                <a:schemeClr val="bg1"/>
              </a:solidFill>
            </a:rPr>
            <a:t>elitarność</a:t>
          </a:r>
          <a:endParaRPr lang="en-GB" dirty="0">
            <a:solidFill>
              <a:schemeClr val="bg1"/>
            </a:solidFill>
          </a:endParaRPr>
        </a:p>
      </dgm:t>
    </dgm:pt>
    <dgm:pt modelId="{BA980F65-7A9F-DF43-864F-3B5AB4506F0B}" type="parTrans" cxnId="{7E5D2AF4-FEE2-444D-AF3C-5D878547E3F8}">
      <dgm:prSet/>
      <dgm:spPr/>
      <dgm:t>
        <a:bodyPr/>
        <a:lstStyle/>
        <a:p>
          <a:endParaRPr lang="en-GB">
            <a:solidFill>
              <a:schemeClr val="bg1"/>
            </a:solidFill>
          </a:endParaRPr>
        </a:p>
      </dgm:t>
    </dgm:pt>
    <dgm:pt modelId="{97D7BDF0-6CE2-9343-BF49-13F8406D2CA3}" type="sibTrans" cxnId="{7E5D2AF4-FEE2-444D-AF3C-5D878547E3F8}">
      <dgm:prSet/>
      <dgm:spPr/>
      <dgm:t>
        <a:bodyPr/>
        <a:lstStyle/>
        <a:p>
          <a:endParaRPr lang="en-GB">
            <a:solidFill>
              <a:schemeClr val="bg1"/>
            </a:solidFill>
          </a:endParaRPr>
        </a:p>
      </dgm:t>
    </dgm:pt>
    <dgm:pt modelId="{2C2E9A01-4A26-104D-B128-CF5D863DEBF6}">
      <dgm:prSet phldrT="[Text]"/>
      <dgm:spPr/>
      <dgm:t>
        <a:bodyPr/>
        <a:lstStyle/>
        <a:p>
          <a:r>
            <a:rPr lang="en-GB" dirty="0" err="1">
              <a:solidFill>
                <a:schemeClr val="bg1"/>
              </a:solidFill>
            </a:rPr>
            <a:t>Elitarność</a:t>
          </a:r>
          <a:r>
            <a:rPr lang="en-GB" dirty="0">
              <a:solidFill>
                <a:schemeClr val="bg1"/>
              </a:solidFill>
            </a:rPr>
            <a:t> =&gt; </a:t>
          </a:r>
          <a:r>
            <a:rPr lang="en-GB" dirty="0" err="1">
              <a:solidFill>
                <a:schemeClr val="bg1"/>
              </a:solidFill>
            </a:rPr>
            <a:t>wartość</a:t>
          </a:r>
          <a:endParaRPr lang="en-GB" dirty="0">
            <a:solidFill>
              <a:schemeClr val="bg1"/>
            </a:solidFill>
          </a:endParaRPr>
        </a:p>
      </dgm:t>
    </dgm:pt>
    <dgm:pt modelId="{6DEC7E57-1162-C541-9EDE-05A1C268DA97}" type="parTrans" cxnId="{0AE018C9-0A6D-D24A-94F1-E5B599CD71E1}">
      <dgm:prSet/>
      <dgm:spPr/>
      <dgm:t>
        <a:bodyPr/>
        <a:lstStyle/>
        <a:p>
          <a:endParaRPr lang="en-GB">
            <a:solidFill>
              <a:schemeClr val="bg1"/>
            </a:solidFill>
          </a:endParaRPr>
        </a:p>
      </dgm:t>
    </dgm:pt>
    <dgm:pt modelId="{0A5A1116-DB2F-F448-B824-49FD00CAFE94}" type="sibTrans" cxnId="{0AE018C9-0A6D-D24A-94F1-E5B599CD71E1}">
      <dgm:prSet/>
      <dgm:spPr/>
      <dgm:t>
        <a:bodyPr/>
        <a:lstStyle/>
        <a:p>
          <a:endParaRPr lang="en-GB">
            <a:solidFill>
              <a:schemeClr val="bg1"/>
            </a:solidFill>
          </a:endParaRPr>
        </a:p>
      </dgm:t>
    </dgm:pt>
    <dgm:pt modelId="{FA5255C4-0789-C84A-B194-C28358EA7FD6}" type="pres">
      <dgm:prSet presAssocID="{A0408D2E-AB84-344C-AE58-DE37E6DFB2C7}" presName="cycle" presStyleCnt="0">
        <dgm:presLayoutVars>
          <dgm:dir/>
          <dgm:resizeHandles val="exact"/>
        </dgm:presLayoutVars>
      </dgm:prSet>
      <dgm:spPr/>
    </dgm:pt>
    <dgm:pt modelId="{01F9DD61-26D6-2748-82C0-6C836355E612}" type="pres">
      <dgm:prSet presAssocID="{D0ED2873-6C60-AB4B-9786-7A38C272A05E}" presName="dummy" presStyleCnt="0"/>
      <dgm:spPr/>
    </dgm:pt>
    <dgm:pt modelId="{06C42D5B-C5B5-164E-8238-8AA6F79CA150}" type="pres">
      <dgm:prSet presAssocID="{D0ED2873-6C60-AB4B-9786-7A38C272A05E}" presName="node" presStyleLbl="revTx" presStyleIdx="0" presStyleCnt="5">
        <dgm:presLayoutVars>
          <dgm:bulletEnabled val="1"/>
        </dgm:presLayoutVars>
      </dgm:prSet>
      <dgm:spPr/>
    </dgm:pt>
    <dgm:pt modelId="{1A16358A-42AA-6049-B15A-15B0AC5C076B}" type="pres">
      <dgm:prSet presAssocID="{4AB47CE0-3D10-C24C-962B-DC9C60BA0296}" presName="sibTrans" presStyleLbl="node1" presStyleIdx="0" presStyleCnt="5"/>
      <dgm:spPr/>
    </dgm:pt>
    <dgm:pt modelId="{3F599435-1C57-4043-B6FB-B1D455CCBB88}" type="pres">
      <dgm:prSet presAssocID="{331EF69A-68C4-7C4C-A9F2-FE7A431BAFA0}" presName="dummy" presStyleCnt="0"/>
      <dgm:spPr/>
    </dgm:pt>
    <dgm:pt modelId="{5FB8CB24-6D2C-4049-9D86-9E1EA42CE3F5}" type="pres">
      <dgm:prSet presAssocID="{331EF69A-68C4-7C4C-A9F2-FE7A431BAFA0}" presName="node" presStyleLbl="revTx" presStyleIdx="1" presStyleCnt="5">
        <dgm:presLayoutVars>
          <dgm:bulletEnabled val="1"/>
        </dgm:presLayoutVars>
      </dgm:prSet>
      <dgm:spPr/>
    </dgm:pt>
    <dgm:pt modelId="{B36C2646-273B-784D-AADB-C45F924B27BA}" type="pres">
      <dgm:prSet presAssocID="{9E90F771-77B6-604E-82D6-9D50C587E934}" presName="sibTrans" presStyleLbl="node1" presStyleIdx="1" presStyleCnt="5"/>
      <dgm:spPr/>
    </dgm:pt>
    <dgm:pt modelId="{EBAD0916-B549-4B46-914B-DFC5A0814A40}" type="pres">
      <dgm:prSet presAssocID="{F8AA1B95-328C-154B-BA94-1D9378571419}" presName="dummy" presStyleCnt="0"/>
      <dgm:spPr/>
    </dgm:pt>
    <dgm:pt modelId="{AD590A72-8507-8D45-93FB-B754CA13E1A9}" type="pres">
      <dgm:prSet presAssocID="{F8AA1B95-328C-154B-BA94-1D9378571419}" presName="node" presStyleLbl="revTx" presStyleIdx="2" presStyleCnt="5">
        <dgm:presLayoutVars>
          <dgm:bulletEnabled val="1"/>
        </dgm:presLayoutVars>
      </dgm:prSet>
      <dgm:spPr/>
    </dgm:pt>
    <dgm:pt modelId="{9AC7C470-7830-6A46-A1D4-BC7FA4195527}" type="pres">
      <dgm:prSet presAssocID="{7724947E-4049-C441-BD5E-B7C36F240E8C}" presName="sibTrans" presStyleLbl="node1" presStyleIdx="2" presStyleCnt="5"/>
      <dgm:spPr/>
    </dgm:pt>
    <dgm:pt modelId="{D7007685-B14C-C04E-B290-645E9551A2A7}" type="pres">
      <dgm:prSet presAssocID="{457F32D6-3612-0843-A38E-735A11FA87CF}" presName="dummy" presStyleCnt="0"/>
      <dgm:spPr/>
    </dgm:pt>
    <dgm:pt modelId="{8A7C77E2-3421-B544-99FC-9235E7D7534A}" type="pres">
      <dgm:prSet presAssocID="{457F32D6-3612-0843-A38E-735A11FA87CF}" presName="node" presStyleLbl="revTx" presStyleIdx="3" presStyleCnt="5">
        <dgm:presLayoutVars>
          <dgm:bulletEnabled val="1"/>
        </dgm:presLayoutVars>
      </dgm:prSet>
      <dgm:spPr/>
    </dgm:pt>
    <dgm:pt modelId="{94473B63-55BC-0247-A022-1FF2455A2AC5}" type="pres">
      <dgm:prSet presAssocID="{97D7BDF0-6CE2-9343-BF49-13F8406D2CA3}" presName="sibTrans" presStyleLbl="node1" presStyleIdx="3" presStyleCnt="5"/>
      <dgm:spPr/>
    </dgm:pt>
    <dgm:pt modelId="{27F91F49-73C9-634A-93C1-96015B9F9D02}" type="pres">
      <dgm:prSet presAssocID="{2C2E9A01-4A26-104D-B128-CF5D863DEBF6}" presName="dummy" presStyleCnt="0"/>
      <dgm:spPr/>
    </dgm:pt>
    <dgm:pt modelId="{6F06771A-9BA5-DC45-BE8F-023712A21A5F}" type="pres">
      <dgm:prSet presAssocID="{2C2E9A01-4A26-104D-B128-CF5D863DEBF6}" presName="node" presStyleLbl="revTx" presStyleIdx="4" presStyleCnt="5">
        <dgm:presLayoutVars>
          <dgm:bulletEnabled val="1"/>
        </dgm:presLayoutVars>
      </dgm:prSet>
      <dgm:spPr/>
    </dgm:pt>
    <dgm:pt modelId="{A079C6EA-514F-0840-8448-0A038F81FC08}" type="pres">
      <dgm:prSet presAssocID="{0A5A1116-DB2F-F448-B824-49FD00CAFE94}" presName="sibTrans" presStyleLbl="node1" presStyleIdx="4" presStyleCnt="5"/>
      <dgm:spPr/>
    </dgm:pt>
  </dgm:ptLst>
  <dgm:cxnLst>
    <dgm:cxn modelId="{0A453E04-EC0C-B64C-B0CB-D723137A0B68}" srcId="{A0408D2E-AB84-344C-AE58-DE37E6DFB2C7}" destId="{D0ED2873-6C60-AB4B-9786-7A38C272A05E}" srcOrd="0" destOrd="0" parTransId="{BC1D6031-6229-2448-A471-8B50E7CFB98D}" sibTransId="{4AB47CE0-3D10-C24C-962B-DC9C60BA0296}"/>
    <dgm:cxn modelId="{D234D92F-2BDC-D941-95C8-437246952AF2}" type="presOf" srcId="{F8AA1B95-328C-154B-BA94-1D9378571419}" destId="{AD590A72-8507-8D45-93FB-B754CA13E1A9}" srcOrd="0" destOrd="0" presId="urn:microsoft.com/office/officeart/2005/8/layout/cycle1"/>
    <dgm:cxn modelId="{CFFFAB43-E970-814B-A5CE-DBDA008F7218}" srcId="{A0408D2E-AB84-344C-AE58-DE37E6DFB2C7}" destId="{F8AA1B95-328C-154B-BA94-1D9378571419}" srcOrd="2" destOrd="0" parTransId="{DC942815-AE8E-F745-B939-39B19E2F4684}" sibTransId="{7724947E-4049-C441-BD5E-B7C36F240E8C}"/>
    <dgm:cxn modelId="{005B7A5A-A01D-AA40-83D4-E1F16AC99AAC}" type="presOf" srcId="{D0ED2873-6C60-AB4B-9786-7A38C272A05E}" destId="{06C42D5B-C5B5-164E-8238-8AA6F79CA150}" srcOrd="0" destOrd="0" presId="urn:microsoft.com/office/officeart/2005/8/layout/cycle1"/>
    <dgm:cxn modelId="{FC427962-46ED-5D45-8EB3-C97D905D2B40}" type="presOf" srcId="{9E90F771-77B6-604E-82D6-9D50C587E934}" destId="{B36C2646-273B-784D-AADB-C45F924B27BA}" srcOrd="0" destOrd="0" presId="urn:microsoft.com/office/officeart/2005/8/layout/cycle1"/>
    <dgm:cxn modelId="{60D66068-62A8-2243-9488-88A2D85EF839}" type="presOf" srcId="{0A5A1116-DB2F-F448-B824-49FD00CAFE94}" destId="{A079C6EA-514F-0840-8448-0A038F81FC08}" srcOrd="0" destOrd="0" presId="urn:microsoft.com/office/officeart/2005/8/layout/cycle1"/>
    <dgm:cxn modelId="{9BF09D71-185E-D14C-98C1-CE63B1B761CC}" srcId="{A0408D2E-AB84-344C-AE58-DE37E6DFB2C7}" destId="{331EF69A-68C4-7C4C-A9F2-FE7A431BAFA0}" srcOrd="1" destOrd="0" parTransId="{819CD9D2-1E7C-214F-ABBB-52C69A666E53}" sibTransId="{9E90F771-77B6-604E-82D6-9D50C587E934}"/>
    <dgm:cxn modelId="{4AD33B75-CE40-824E-AC2A-8FEFC8C14EA7}" type="presOf" srcId="{2C2E9A01-4A26-104D-B128-CF5D863DEBF6}" destId="{6F06771A-9BA5-DC45-BE8F-023712A21A5F}" srcOrd="0" destOrd="0" presId="urn:microsoft.com/office/officeart/2005/8/layout/cycle1"/>
    <dgm:cxn modelId="{41245092-2457-E340-847F-B6E488178103}" type="presOf" srcId="{457F32D6-3612-0843-A38E-735A11FA87CF}" destId="{8A7C77E2-3421-B544-99FC-9235E7D7534A}" srcOrd="0" destOrd="0" presId="urn:microsoft.com/office/officeart/2005/8/layout/cycle1"/>
    <dgm:cxn modelId="{40C8C6A3-44C6-E24F-ADF2-71EBF102462C}" type="presOf" srcId="{331EF69A-68C4-7C4C-A9F2-FE7A431BAFA0}" destId="{5FB8CB24-6D2C-4049-9D86-9E1EA42CE3F5}" srcOrd="0" destOrd="0" presId="urn:microsoft.com/office/officeart/2005/8/layout/cycle1"/>
    <dgm:cxn modelId="{0AE018C9-0A6D-D24A-94F1-E5B599CD71E1}" srcId="{A0408D2E-AB84-344C-AE58-DE37E6DFB2C7}" destId="{2C2E9A01-4A26-104D-B128-CF5D863DEBF6}" srcOrd="4" destOrd="0" parTransId="{6DEC7E57-1162-C541-9EDE-05A1C268DA97}" sibTransId="{0A5A1116-DB2F-F448-B824-49FD00CAFE94}"/>
    <dgm:cxn modelId="{AE61F5DA-6275-224B-A3E8-94859DBF691C}" type="presOf" srcId="{4AB47CE0-3D10-C24C-962B-DC9C60BA0296}" destId="{1A16358A-42AA-6049-B15A-15B0AC5C076B}" srcOrd="0" destOrd="0" presId="urn:microsoft.com/office/officeart/2005/8/layout/cycle1"/>
    <dgm:cxn modelId="{B20F3AE4-40CB-4E42-B5EF-6355058C8413}" type="presOf" srcId="{7724947E-4049-C441-BD5E-B7C36F240E8C}" destId="{9AC7C470-7830-6A46-A1D4-BC7FA4195527}" srcOrd="0" destOrd="0" presId="urn:microsoft.com/office/officeart/2005/8/layout/cycle1"/>
    <dgm:cxn modelId="{7E5D2AF4-FEE2-444D-AF3C-5D878547E3F8}" srcId="{A0408D2E-AB84-344C-AE58-DE37E6DFB2C7}" destId="{457F32D6-3612-0843-A38E-735A11FA87CF}" srcOrd="3" destOrd="0" parTransId="{BA980F65-7A9F-DF43-864F-3B5AB4506F0B}" sibTransId="{97D7BDF0-6CE2-9343-BF49-13F8406D2CA3}"/>
    <dgm:cxn modelId="{CC29F5F8-0E5C-8143-84E2-D048585BFE70}" type="presOf" srcId="{A0408D2E-AB84-344C-AE58-DE37E6DFB2C7}" destId="{FA5255C4-0789-C84A-B194-C28358EA7FD6}" srcOrd="0" destOrd="0" presId="urn:microsoft.com/office/officeart/2005/8/layout/cycle1"/>
    <dgm:cxn modelId="{16CFA0FB-0127-B549-A99A-FA0BDD0BBF20}" type="presOf" srcId="{97D7BDF0-6CE2-9343-BF49-13F8406D2CA3}" destId="{94473B63-55BC-0247-A022-1FF2455A2AC5}" srcOrd="0" destOrd="0" presId="urn:microsoft.com/office/officeart/2005/8/layout/cycle1"/>
    <dgm:cxn modelId="{0A810E97-ACCA-0941-A632-83F2EF48D757}" type="presParOf" srcId="{FA5255C4-0789-C84A-B194-C28358EA7FD6}" destId="{01F9DD61-26D6-2748-82C0-6C836355E612}" srcOrd="0" destOrd="0" presId="urn:microsoft.com/office/officeart/2005/8/layout/cycle1"/>
    <dgm:cxn modelId="{1AD5B3C4-9C82-7B45-9BDA-A57BA1D947C0}" type="presParOf" srcId="{FA5255C4-0789-C84A-B194-C28358EA7FD6}" destId="{06C42D5B-C5B5-164E-8238-8AA6F79CA150}" srcOrd="1" destOrd="0" presId="urn:microsoft.com/office/officeart/2005/8/layout/cycle1"/>
    <dgm:cxn modelId="{E84DBCFE-ADC5-6243-9F59-793E236AED6E}" type="presParOf" srcId="{FA5255C4-0789-C84A-B194-C28358EA7FD6}" destId="{1A16358A-42AA-6049-B15A-15B0AC5C076B}" srcOrd="2" destOrd="0" presId="urn:microsoft.com/office/officeart/2005/8/layout/cycle1"/>
    <dgm:cxn modelId="{5C2F1626-72F9-844F-98B1-85CC06A14954}" type="presParOf" srcId="{FA5255C4-0789-C84A-B194-C28358EA7FD6}" destId="{3F599435-1C57-4043-B6FB-B1D455CCBB88}" srcOrd="3" destOrd="0" presId="urn:microsoft.com/office/officeart/2005/8/layout/cycle1"/>
    <dgm:cxn modelId="{A5E895B6-262C-1F40-B2CC-93B18FAD8E9A}" type="presParOf" srcId="{FA5255C4-0789-C84A-B194-C28358EA7FD6}" destId="{5FB8CB24-6D2C-4049-9D86-9E1EA42CE3F5}" srcOrd="4" destOrd="0" presId="urn:microsoft.com/office/officeart/2005/8/layout/cycle1"/>
    <dgm:cxn modelId="{8BBBD282-986F-224E-BE49-7F5E3BC375EF}" type="presParOf" srcId="{FA5255C4-0789-C84A-B194-C28358EA7FD6}" destId="{B36C2646-273B-784D-AADB-C45F924B27BA}" srcOrd="5" destOrd="0" presId="urn:microsoft.com/office/officeart/2005/8/layout/cycle1"/>
    <dgm:cxn modelId="{4C3D512E-0EF5-EF48-B523-6E340EF27F9F}" type="presParOf" srcId="{FA5255C4-0789-C84A-B194-C28358EA7FD6}" destId="{EBAD0916-B549-4B46-914B-DFC5A0814A40}" srcOrd="6" destOrd="0" presId="urn:microsoft.com/office/officeart/2005/8/layout/cycle1"/>
    <dgm:cxn modelId="{4614619D-4A40-7C4F-9B6D-6DACAC9BAB61}" type="presParOf" srcId="{FA5255C4-0789-C84A-B194-C28358EA7FD6}" destId="{AD590A72-8507-8D45-93FB-B754CA13E1A9}" srcOrd="7" destOrd="0" presId="urn:microsoft.com/office/officeart/2005/8/layout/cycle1"/>
    <dgm:cxn modelId="{527B78C0-4BA6-DA40-A68F-C89425C2A09E}" type="presParOf" srcId="{FA5255C4-0789-C84A-B194-C28358EA7FD6}" destId="{9AC7C470-7830-6A46-A1D4-BC7FA4195527}" srcOrd="8" destOrd="0" presId="urn:microsoft.com/office/officeart/2005/8/layout/cycle1"/>
    <dgm:cxn modelId="{DAA778BE-E960-EA4B-A830-3A41570EE510}" type="presParOf" srcId="{FA5255C4-0789-C84A-B194-C28358EA7FD6}" destId="{D7007685-B14C-C04E-B290-645E9551A2A7}" srcOrd="9" destOrd="0" presId="urn:microsoft.com/office/officeart/2005/8/layout/cycle1"/>
    <dgm:cxn modelId="{4FF2A9A9-5C63-F043-8DC5-C13CF55CD94A}" type="presParOf" srcId="{FA5255C4-0789-C84A-B194-C28358EA7FD6}" destId="{8A7C77E2-3421-B544-99FC-9235E7D7534A}" srcOrd="10" destOrd="0" presId="urn:microsoft.com/office/officeart/2005/8/layout/cycle1"/>
    <dgm:cxn modelId="{FBD7AD1A-ED45-674D-A95A-FC240BC697B8}" type="presParOf" srcId="{FA5255C4-0789-C84A-B194-C28358EA7FD6}" destId="{94473B63-55BC-0247-A022-1FF2455A2AC5}" srcOrd="11" destOrd="0" presId="urn:microsoft.com/office/officeart/2005/8/layout/cycle1"/>
    <dgm:cxn modelId="{096036F7-769D-594E-9E9D-5364075AAE34}" type="presParOf" srcId="{FA5255C4-0789-C84A-B194-C28358EA7FD6}" destId="{27F91F49-73C9-634A-93C1-96015B9F9D02}" srcOrd="12" destOrd="0" presId="urn:microsoft.com/office/officeart/2005/8/layout/cycle1"/>
    <dgm:cxn modelId="{7956881B-9400-324F-96C4-D9601FD884C5}" type="presParOf" srcId="{FA5255C4-0789-C84A-B194-C28358EA7FD6}" destId="{6F06771A-9BA5-DC45-BE8F-023712A21A5F}" srcOrd="13" destOrd="0" presId="urn:microsoft.com/office/officeart/2005/8/layout/cycle1"/>
    <dgm:cxn modelId="{4E09A2AB-5592-7541-83E1-8254983CF201}" type="presParOf" srcId="{FA5255C4-0789-C84A-B194-C28358EA7FD6}" destId="{A079C6EA-514F-0840-8448-0A038F81FC08}"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B60C4-3B73-9048-931D-0BF6D3C90BEA}">
      <dsp:nvSpPr>
        <dsp:cNvPr id="0" name=""/>
        <dsp:cNvSpPr/>
      </dsp:nvSpPr>
      <dsp:spPr>
        <a:xfrm rot="10800000">
          <a:off x="0" y="0"/>
          <a:ext cx="8128000" cy="1806222"/>
        </a:xfrm>
        <a:prstGeom prst="trapezoid">
          <a:avLst>
            <a:gd name="adj" fmla="val 7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GB" sz="3900" kern="1200" dirty="0" err="1">
              <a:solidFill>
                <a:schemeClr val="bg1"/>
              </a:solidFill>
            </a:rPr>
            <a:t>zaskoczenie</a:t>
          </a:r>
          <a:endParaRPr lang="en-GB" sz="3900" kern="1200" dirty="0">
            <a:solidFill>
              <a:schemeClr val="bg1"/>
            </a:solidFill>
          </a:endParaRPr>
        </a:p>
      </dsp:txBody>
      <dsp:txXfrm rot="-10800000">
        <a:off x="1422399" y="0"/>
        <a:ext cx="5283200" cy="1806222"/>
      </dsp:txXfrm>
    </dsp:sp>
    <dsp:sp modelId="{6E7B1D6E-7790-004D-B247-62C79966E14F}">
      <dsp:nvSpPr>
        <dsp:cNvPr id="0" name=""/>
        <dsp:cNvSpPr/>
      </dsp:nvSpPr>
      <dsp:spPr>
        <a:xfrm rot="10800000">
          <a:off x="1354666" y="1806222"/>
          <a:ext cx="5418666" cy="1806222"/>
        </a:xfrm>
        <a:prstGeom prst="trapezoid">
          <a:avLst>
            <a:gd name="adj" fmla="val 7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GB" sz="3900" kern="1200" dirty="0" err="1">
              <a:solidFill>
                <a:schemeClr val="bg1"/>
              </a:solidFill>
            </a:rPr>
            <a:t>dezorientacja</a:t>
          </a:r>
          <a:endParaRPr lang="en-GB" sz="3900" kern="1200" dirty="0">
            <a:solidFill>
              <a:schemeClr val="bg1"/>
            </a:solidFill>
          </a:endParaRPr>
        </a:p>
      </dsp:txBody>
      <dsp:txXfrm rot="-10800000">
        <a:off x="2302933" y="1806222"/>
        <a:ext cx="3522133" cy="1806222"/>
      </dsp:txXfrm>
    </dsp:sp>
    <dsp:sp modelId="{1DC0650F-10DC-6B43-AA56-3768766775FA}">
      <dsp:nvSpPr>
        <dsp:cNvPr id="0" name=""/>
        <dsp:cNvSpPr/>
      </dsp:nvSpPr>
      <dsp:spPr>
        <a:xfrm rot="10800000">
          <a:off x="2709333" y="3612444"/>
          <a:ext cx="2709333" cy="1806222"/>
        </a:xfrm>
        <a:prstGeom prst="trapezoid">
          <a:avLst>
            <a:gd name="adj" fmla="val 7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GB" sz="3900" kern="1200" dirty="0" err="1">
              <a:solidFill>
                <a:schemeClr val="bg1"/>
              </a:solidFill>
            </a:rPr>
            <a:t>zażenowanie</a:t>
          </a:r>
          <a:endParaRPr lang="en-GB" sz="3900" kern="1200" dirty="0">
            <a:solidFill>
              <a:schemeClr val="bg1"/>
            </a:solidFill>
          </a:endParaRPr>
        </a:p>
      </dsp:txBody>
      <dsp:txXfrm rot="-10800000">
        <a:off x="2709333" y="3612444"/>
        <a:ext cx="2709333" cy="18062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C42D5B-C5B5-164E-8238-8AA6F79CA150}">
      <dsp:nvSpPr>
        <dsp:cNvPr id="0" name=""/>
        <dsp:cNvSpPr/>
      </dsp:nvSpPr>
      <dsp:spPr>
        <a:xfrm>
          <a:off x="6630082" y="55159"/>
          <a:ext cx="1890430" cy="1890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err="1">
              <a:solidFill>
                <a:schemeClr val="bg1"/>
              </a:solidFill>
            </a:rPr>
            <a:t>Sztuka</a:t>
          </a:r>
          <a:r>
            <a:rPr lang="en-GB" sz="2000" kern="1200" dirty="0">
              <a:solidFill>
                <a:schemeClr val="bg1"/>
              </a:solidFill>
            </a:rPr>
            <a:t> </a:t>
          </a:r>
          <a:r>
            <a:rPr lang="en-GB" sz="2000" kern="1200" dirty="0" err="1">
              <a:solidFill>
                <a:schemeClr val="bg1"/>
              </a:solidFill>
            </a:rPr>
            <a:t>towarem</a:t>
          </a:r>
          <a:endParaRPr lang="en-GB" sz="2000" kern="1200" dirty="0">
            <a:solidFill>
              <a:schemeClr val="bg1"/>
            </a:solidFill>
          </a:endParaRPr>
        </a:p>
      </dsp:txBody>
      <dsp:txXfrm>
        <a:off x="6630082" y="55159"/>
        <a:ext cx="1890430" cy="1890430"/>
      </dsp:txXfrm>
    </dsp:sp>
    <dsp:sp modelId="{1A16358A-42AA-6049-B15A-15B0AC5C076B}">
      <dsp:nvSpPr>
        <dsp:cNvPr id="0" name=""/>
        <dsp:cNvSpPr/>
      </dsp:nvSpPr>
      <dsp:spPr>
        <a:xfrm>
          <a:off x="2183729" y="543"/>
          <a:ext cx="7086981" cy="7086981"/>
        </a:xfrm>
        <a:prstGeom prst="circularArrow">
          <a:avLst>
            <a:gd name="adj1" fmla="val 5202"/>
            <a:gd name="adj2" fmla="val 336015"/>
            <a:gd name="adj3" fmla="val 21292825"/>
            <a:gd name="adj4" fmla="val 19766604"/>
            <a:gd name="adj5" fmla="val 606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B8CB24-6D2C-4049-9D86-9E1EA42CE3F5}">
      <dsp:nvSpPr>
        <dsp:cNvPr id="0" name=""/>
        <dsp:cNvSpPr/>
      </dsp:nvSpPr>
      <dsp:spPr>
        <a:xfrm>
          <a:off x="7772257" y="3570411"/>
          <a:ext cx="1890430" cy="1890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err="1">
              <a:solidFill>
                <a:schemeClr val="bg1"/>
              </a:solidFill>
            </a:rPr>
            <a:t>Ucieczka</a:t>
          </a:r>
          <a:r>
            <a:rPr lang="en-GB" sz="2000" kern="1200" dirty="0">
              <a:solidFill>
                <a:schemeClr val="bg1"/>
              </a:solidFill>
            </a:rPr>
            <a:t> w </a:t>
          </a:r>
          <a:r>
            <a:rPr lang="en-GB" sz="2000" kern="1200" dirty="0" err="1">
              <a:solidFill>
                <a:schemeClr val="bg1"/>
              </a:solidFill>
            </a:rPr>
            <a:t>kwestionowanie</a:t>
          </a:r>
          <a:r>
            <a:rPr lang="en-GB" sz="2000" kern="1200" dirty="0">
              <a:solidFill>
                <a:schemeClr val="bg1"/>
              </a:solidFill>
            </a:rPr>
            <a:t> </a:t>
          </a:r>
          <a:r>
            <a:rPr lang="en-GB" sz="2000" kern="1200" dirty="0" err="1">
              <a:solidFill>
                <a:schemeClr val="bg1"/>
              </a:solidFill>
            </a:rPr>
            <a:t>konwencji</a:t>
          </a:r>
          <a:r>
            <a:rPr lang="en-GB" sz="2000" kern="1200" dirty="0">
              <a:solidFill>
                <a:schemeClr val="bg1"/>
              </a:solidFill>
            </a:rPr>
            <a:t>. </a:t>
          </a:r>
          <a:r>
            <a:rPr lang="en-GB" sz="2000" kern="1200" dirty="0" err="1">
              <a:solidFill>
                <a:schemeClr val="bg1"/>
              </a:solidFill>
            </a:rPr>
            <a:t>Znieważanie</a:t>
          </a:r>
          <a:r>
            <a:rPr lang="en-GB" sz="2000" kern="1200" dirty="0">
              <a:solidFill>
                <a:schemeClr val="bg1"/>
              </a:solidFill>
            </a:rPr>
            <a:t> </a:t>
          </a:r>
          <a:r>
            <a:rPr lang="en-GB" sz="2000" kern="1200" dirty="0" err="1">
              <a:solidFill>
                <a:schemeClr val="bg1"/>
              </a:solidFill>
            </a:rPr>
            <a:t>wartości</a:t>
          </a:r>
          <a:endParaRPr lang="en-GB" sz="2000" kern="1200" dirty="0">
            <a:solidFill>
              <a:schemeClr val="bg1"/>
            </a:solidFill>
          </a:endParaRPr>
        </a:p>
      </dsp:txBody>
      <dsp:txXfrm>
        <a:off x="7772257" y="3570411"/>
        <a:ext cx="1890430" cy="1890430"/>
      </dsp:txXfrm>
    </dsp:sp>
    <dsp:sp modelId="{B36C2646-273B-784D-AADB-C45F924B27BA}">
      <dsp:nvSpPr>
        <dsp:cNvPr id="0" name=""/>
        <dsp:cNvSpPr/>
      </dsp:nvSpPr>
      <dsp:spPr>
        <a:xfrm>
          <a:off x="2183729" y="543"/>
          <a:ext cx="7086981" cy="7086981"/>
        </a:xfrm>
        <a:prstGeom prst="circularArrow">
          <a:avLst>
            <a:gd name="adj1" fmla="val 5202"/>
            <a:gd name="adj2" fmla="val 336015"/>
            <a:gd name="adj3" fmla="val 4014266"/>
            <a:gd name="adj4" fmla="val 2253829"/>
            <a:gd name="adj5" fmla="val 606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590A72-8507-8D45-93FB-B754CA13E1A9}">
      <dsp:nvSpPr>
        <dsp:cNvPr id="0" name=""/>
        <dsp:cNvSpPr/>
      </dsp:nvSpPr>
      <dsp:spPr>
        <a:xfrm>
          <a:off x="4782004" y="5742957"/>
          <a:ext cx="1890430" cy="1890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err="1">
              <a:solidFill>
                <a:schemeClr val="bg1"/>
              </a:solidFill>
            </a:rPr>
            <a:t>Tworzenie</a:t>
          </a:r>
          <a:r>
            <a:rPr lang="en-GB" sz="2000" kern="1200" dirty="0">
              <a:solidFill>
                <a:schemeClr val="bg1"/>
              </a:solidFill>
            </a:rPr>
            <a:t> </a:t>
          </a:r>
          <a:r>
            <a:rPr lang="en-GB" sz="2000" kern="1200" dirty="0" err="1">
              <a:solidFill>
                <a:schemeClr val="bg1"/>
              </a:solidFill>
            </a:rPr>
            <a:t>niesprzedawalnej</a:t>
          </a:r>
          <a:r>
            <a:rPr lang="en-GB" sz="2000" kern="1200" dirty="0">
              <a:solidFill>
                <a:schemeClr val="bg1"/>
              </a:solidFill>
            </a:rPr>
            <a:t> </a:t>
          </a:r>
          <a:r>
            <a:rPr lang="en-GB" sz="2000" kern="1200" dirty="0" err="1">
              <a:solidFill>
                <a:schemeClr val="bg1"/>
              </a:solidFill>
            </a:rPr>
            <a:t>sztuki</a:t>
          </a:r>
          <a:endParaRPr lang="en-GB" sz="2000" kern="1200" dirty="0">
            <a:solidFill>
              <a:schemeClr val="bg1"/>
            </a:solidFill>
          </a:endParaRPr>
        </a:p>
      </dsp:txBody>
      <dsp:txXfrm>
        <a:off x="4782004" y="5742957"/>
        <a:ext cx="1890430" cy="1890430"/>
      </dsp:txXfrm>
    </dsp:sp>
    <dsp:sp modelId="{9AC7C470-7830-6A46-A1D4-BC7FA4195527}">
      <dsp:nvSpPr>
        <dsp:cNvPr id="0" name=""/>
        <dsp:cNvSpPr/>
      </dsp:nvSpPr>
      <dsp:spPr>
        <a:xfrm>
          <a:off x="2183729" y="543"/>
          <a:ext cx="7086981" cy="7086981"/>
        </a:xfrm>
        <a:prstGeom prst="circularArrow">
          <a:avLst>
            <a:gd name="adj1" fmla="val 5202"/>
            <a:gd name="adj2" fmla="val 336015"/>
            <a:gd name="adj3" fmla="val 8210155"/>
            <a:gd name="adj4" fmla="val 6449719"/>
            <a:gd name="adj5" fmla="val 606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C77E2-3421-B544-99FC-9235E7D7534A}">
      <dsp:nvSpPr>
        <dsp:cNvPr id="0" name=""/>
        <dsp:cNvSpPr/>
      </dsp:nvSpPr>
      <dsp:spPr>
        <a:xfrm>
          <a:off x="1791752" y="3570411"/>
          <a:ext cx="1890430" cy="1890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err="1">
              <a:solidFill>
                <a:schemeClr val="bg1"/>
              </a:solidFill>
            </a:rPr>
            <a:t>Awangardowość</a:t>
          </a:r>
          <a:r>
            <a:rPr lang="en-GB" sz="2000" kern="1200" dirty="0">
              <a:solidFill>
                <a:schemeClr val="bg1"/>
              </a:solidFill>
            </a:rPr>
            <a:t>, </a:t>
          </a:r>
          <a:r>
            <a:rPr lang="en-GB" sz="2000" kern="1200" dirty="0" err="1">
              <a:solidFill>
                <a:schemeClr val="bg1"/>
              </a:solidFill>
            </a:rPr>
            <a:t>wyobcowanie</a:t>
          </a:r>
          <a:r>
            <a:rPr lang="en-GB" sz="2000" kern="1200" dirty="0">
              <a:solidFill>
                <a:schemeClr val="bg1"/>
              </a:solidFill>
            </a:rPr>
            <a:t> =&gt; </a:t>
          </a:r>
          <a:r>
            <a:rPr lang="en-GB" sz="2000" kern="1200" dirty="0" err="1">
              <a:solidFill>
                <a:schemeClr val="bg1"/>
              </a:solidFill>
            </a:rPr>
            <a:t>elitarność</a:t>
          </a:r>
          <a:endParaRPr lang="en-GB" sz="2000" kern="1200" dirty="0">
            <a:solidFill>
              <a:schemeClr val="bg1"/>
            </a:solidFill>
          </a:endParaRPr>
        </a:p>
      </dsp:txBody>
      <dsp:txXfrm>
        <a:off x="1791752" y="3570411"/>
        <a:ext cx="1890430" cy="1890430"/>
      </dsp:txXfrm>
    </dsp:sp>
    <dsp:sp modelId="{94473B63-55BC-0247-A022-1FF2455A2AC5}">
      <dsp:nvSpPr>
        <dsp:cNvPr id="0" name=""/>
        <dsp:cNvSpPr/>
      </dsp:nvSpPr>
      <dsp:spPr>
        <a:xfrm>
          <a:off x="2183729" y="543"/>
          <a:ext cx="7086981" cy="7086981"/>
        </a:xfrm>
        <a:prstGeom prst="circularArrow">
          <a:avLst>
            <a:gd name="adj1" fmla="val 5202"/>
            <a:gd name="adj2" fmla="val 336015"/>
            <a:gd name="adj3" fmla="val 12297380"/>
            <a:gd name="adj4" fmla="val 10771160"/>
            <a:gd name="adj5" fmla="val 606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06771A-9BA5-DC45-BE8F-023712A21A5F}">
      <dsp:nvSpPr>
        <dsp:cNvPr id="0" name=""/>
        <dsp:cNvSpPr/>
      </dsp:nvSpPr>
      <dsp:spPr>
        <a:xfrm>
          <a:off x="2933927" y="55159"/>
          <a:ext cx="1890430" cy="1890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err="1">
              <a:solidFill>
                <a:schemeClr val="bg1"/>
              </a:solidFill>
            </a:rPr>
            <a:t>Elitarność</a:t>
          </a:r>
          <a:r>
            <a:rPr lang="en-GB" sz="2000" kern="1200" dirty="0">
              <a:solidFill>
                <a:schemeClr val="bg1"/>
              </a:solidFill>
            </a:rPr>
            <a:t> =&gt; </a:t>
          </a:r>
          <a:r>
            <a:rPr lang="en-GB" sz="2000" kern="1200" dirty="0" err="1">
              <a:solidFill>
                <a:schemeClr val="bg1"/>
              </a:solidFill>
            </a:rPr>
            <a:t>wartość</a:t>
          </a:r>
          <a:endParaRPr lang="en-GB" sz="2000" kern="1200" dirty="0">
            <a:solidFill>
              <a:schemeClr val="bg1"/>
            </a:solidFill>
          </a:endParaRPr>
        </a:p>
      </dsp:txBody>
      <dsp:txXfrm>
        <a:off x="2933927" y="55159"/>
        <a:ext cx="1890430" cy="1890430"/>
      </dsp:txXfrm>
    </dsp:sp>
    <dsp:sp modelId="{A079C6EA-514F-0840-8448-0A038F81FC08}">
      <dsp:nvSpPr>
        <dsp:cNvPr id="0" name=""/>
        <dsp:cNvSpPr/>
      </dsp:nvSpPr>
      <dsp:spPr>
        <a:xfrm>
          <a:off x="2183729" y="543"/>
          <a:ext cx="7086981" cy="7086981"/>
        </a:xfrm>
        <a:prstGeom prst="circularArrow">
          <a:avLst>
            <a:gd name="adj1" fmla="val 5202"/>
            <a:gd name="adj2" fmla="val 336015"/>
            <a:gd name="adj3" fmla="val 16865256"/>
            <a:gd name="adj4" fmla="val 15198729"/>
            <a:gd name="adj5" fmla="val 606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077BF5-558A-CD4B-AC2A-AF7063D02791}" type="datetimeFigureOut">
              <a:rPr lang="pl-PL" smtClean="0"/>
              <a:t>10.02.2021</a:t>
            </a:fld>
            <a:endParaRPr lang="pl-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EED5D6-92C2-F44A-ACAF-ABF92D4E682A}" type="slidenum">
              <a:rPr lang="pl-PL" smtClean="0"/>
              <a:t>‹#›</a:t>
            </a:fld>
            <a:endParaRPr lang="pl-PL"/>
          </a:p>
        </p:txBody>
      </p:sp>
    </p:spTree>
    <p:extLst>
      <p:ext uri="{BB962C8B-B14F-4D97-AF65-F5344CB8AC3E}">
        <p14:creationId xmlns:p14="http://schemas.microsoft.com/office/powerpoint/2010/main" val="888758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5"/>
          </p:nvPr>
        </p:nvSpPr>
        <p:spPr/>
        <p:txBody>
          <a:bodyPr/>
          <a:lstStyle/>
          <a:p>
            <a:fld id="{7BEED5D6-92C2-F44A-ACAF-ABF92D4E682A}" type="slidenum">
              <a:rPr lang="pl-PL" smtClean="0"/>
              <a:t>9</a:t>
            </a:fld>
            <a:endParaRPr lang="pl-PL"/>
          </a:p>
        </p:txBody>
      </p:sp>
    </p:spTree>
    <p:extLst>
      <p:ext uri="{BB962C8B-B14F-4D97-AF65-F5344CB8AC3E}">
        <p14:creationId xmlns:p14="http://schemas.microsoft.com/office/powerpoint/2010/main" val="594404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sz="1200" b="1" i="0" kern="1200" dirty="0">
                <a:solidFill>
                  <a:schemeClr val="tx1"/>
                </a:solidFill>
                <a:effectLst/>
                <a:latin typeface="+mn-lt"/>
                <a:ea typeface="+mn-ea"/>
                <a:cs typeface="+mn-cs"/>
              </a:rPr>
            </a:br>
            <a:r>
              <a:rPr lang="en-GB" sz="1200" b="1" i="0" kern="1200" dirty="0">
                <a:solidFill>
                  <a:schemeClr val="tx1"/>
                </a:solidFill>
                <a:effectLst/>
                <a:latin typeface="+mn-lt"/>
                <a:ea typeface="+mn-ea"/>
                <a:cs typeface="+mn-cs"/>
              </a:rPr>
              <a:t>Delivery Bed. Play Kit for Girls, 1996</a:t>
            </a:r>
          </a:p>
          <a:p>
            <a:r>
              <a:rPr lang="en-GB" sz="1200" b="0" i="0" kern="1200" dirty="0">
                <a:solidFill>
                  <a:schemeClr val="tx1"/>
                </a:solidFill>
                <a:effectLst/>
                <a:latin typeface="+mn-lt"/>
                <a:ea typeface="+mn-ea"/>
                <a:cs typeface="+mn-cs"/>
              </a:rPr>
              <a:t>Three delivery beds for girls adjusted to the body size of 7-9 year old girls. Libera speaks about this as well as other works from the "correcting devices" series: "Those were supposed to be objects using the aesthetics of persuasion. Not only aesthetic, that is meant to be looked at, but truly functional in the sense of having the same potential as they have in reality. I was interested by the way objects affect us and mould us. What influence do toys have on children? I was considering the fact how a functional aspect of well-known objects could possibly be discredited? It came to me this could be achieved by disruption. By building an almost identical, persuasive object and using the same aesthetics and technology. It should work in a similar way, yet somewhat differently, as if it was genetically engineered. I wanted to inject an internal "virus" which would disjoin the object and the domain in which it operates."</a:t>
            </a:r>
          </a:p>
          <a:p>
            <a:endParaRPr lang="pl-PL" dirty="0"/>
          </a:p>
        </p:txBody>
      </p:sp>
      <p:sp>
        <p:nvSpPr>
          <p:cNvPr id="4" name="Slide Number Placeholder 3"/>
          <p:cNvSpPr>
            <a:spLocks noGrp="1"/>
          </p:cNvSpPr>
          <p:nvPr>
            <p:ph type="sldNum" sz="quarter" idx="5"/>
          </p:nvPr>
        </p:nvSpPr>
        <p:spPr/>
        <p:txBody>
          <a:bodyPr/>
          <a:lstStyle/>
          <a:p>
            <a:fld id="{7BEED5D6-92C2-F44A-ACAF-ABF92D4E682A}" type="slidenum">
              <a:rPr lang="pl-PL" smtClean="0"/>
              <a:t>10</a:t>
            </a:fld>
            <a:endParaRPr lang="pl-PL"/>
          </a:p>
        </p:txBody>
      </p:sp>
    </p:spTree>
    <p:extLst>
      <p:ext uri="{BB962C8B-B14F-4D97-AF65-F5344CB8AC3E}">
        <p14:creationId xmlns:p14="http://schemas.microsoft.com/office/powerpoint/2010/main" val="2979912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a:t>
            </a:r>
            <a:r>
              <a:rPr lang="pl-PL" dirty="0" err="1"/>
              <a:t>Subtlety</a:t>
            </a:r>
            <a:r>
              <a:rPr lang="pl-PL" dirty="0"/>
              <a:t>” to były cukrowe figurki. Tak się nazywały. Ta jest pokryta cukrem i znajduje się w hali dawnej cukrowni</a:t>
            </a:r>
          </a:p>
        </p:txBody>
      </p:sp>
      <p:sp>
        <p:nvSpPr>
          <p:cNvPr id="4" name="Slide Number Placeholder 3"/>
          <p:cNvSpPr>
            <a:spLocks noGrp="1"/>
          </p:cNvSpPr>
          <p:nvPr>
            <p:ph type="sldNum" sz="quarter" idx="5"/>
          </p:nvPr>
        </p:nvSpPr>
        <p:spPr/>
        <p:txBody>
          <a:bodyPr/>
          <a:lstStyle/>
          <a:p>
            <a:fld id="{7BEED5D6-92C2-F44A-ACAF-ABF92D4E682A}" type="slidenum">
              <a:rPr lang="pl-PL" smtClean="0"/>
              <a:t>11</a:t>
            </a:fld>
            <a:endParaRPr lang="pl-PL"/>
          </a:p>
        </p:txBody>
      </p:sp>
    </p:spTree>
    <p:extLst>
      <p:ext uri="{BB962C8B-B14F-4D97-AF65-F5344CB8AC3E}">
        <p14:creationId xmlns:p14="http://schemas.microsoft.com/office/powerpoint/2010/main" val="771451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Skłania nas do przemyślenia. Kulminacja twórczości Kary Walker, która skupiała się na seksualnych kontaktach białych właścicieli i czarnych niewolników. Wiele znaczeń: figura </a:t>
            </a:r>
            <a:r>
              <a:rPr lang="pl-PL" dirty="0" err="1"/>
              <a:t>sphinxa</a:t>
            </a:r>
            <a:r>
              <a:rPr lang="pl-PL" dirty="0"/>
              <a:t> również jest kojarzona z niewolnictwem. Efemeryczność: z uszkodzonego dachu spadają krople wody, które niszczą rzeźbę rozpuszczając cukier.</a:t>
            </a:r>
          </a:p>
        </p:txBody>
      </p:sp>
      <p:sp>
        <p:nvSpPr>
          <p:cNvPr id="4" name="Slide Number Placeholder 3"/>
          <p:cNvSpPr>
            <a:spLocks noGrp="1"/>
          </p:cNvSpPr>
          <p:nvPr>
            <p:ph type="sldNum" sz="quarter" idx="5"/>
          </p:nvPr>
        </p:nvSpPr>
        <p:spPr/>
        <p:txBody>
          <a:bodyPr/>
          <a:lstStyle/>
          <a:p>
            <a:fld id="{7BEED5D6-92C2-F44A-ACAF-ABF92D4E682A}" type="slidenum">
              <a:rPr lang="pl-PL" smtClean="0"/>
              <a:t>12</a:t>
            </a:fld>
            <a:endParaRPr lang="pl-PL"/>
          </a:p>
        </p:txBody>
      </p:sp>
    </p:spTree>
    <p:extLst>
      <p:ext uri="{BB962C8B-B14F-4D97-AF65-F5344CB8AC3E}">
        <p14:creationId xmlns:p14="http://schemas.microsoft.com/office/powerpoint/2010/main" val="1667342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5DC37-6150-284A-8BB4-3D350854B11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pl-PL"/>
          </a:p>
        </p:txBody>
      </p:sp>
      <p:sp>
        <p:nvSpPr>
          <p:cNvPr id="3" name="Subtitle 2">
            <a:extLst>
              <a:ext uri="{FF2B5EF4-FFF2-40B4-BE49-F238E27FC236}">
                <a16:creationId xmlns:a16="http://schemas.microsoft.com/office/drawing/2014/main" id="{88AA06E9-D132-8643-A8E8-B0DFA128E3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pl-PL"/>
          </a:p>
        </p:txBody>
      </p:sp>
      <p:sp>
        <p:nvSpPr>
          <p:cNvPr id="4" name="Date Placeholder 3">
            <a:extLst>
              <a:ext uri="{FF2B5EF4-FFF2-40B4-BE49-F238E27FC236}">
                <a16:creationId xmlns:a16="http://schemas.microsoft.com/office/drawing/2014/main" id="{51841F81-D2FB-4146-BE3E-6FFFEEFEFF5C}"/>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29AD2DCA-7182-C040-8A88-2AB6522D7CCC}"/>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9136439D-3A8E-D646-A044-A6ADA5819524}"/>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2275830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2BE2-0625-9A42-905A-7C223FC80209}"/>
              </a:ext>
            </a:extLst>
          </p:cNvPr>
          <p:cNvSpPr>
            <a:spLocks noGrp="1"/>
          </p:cNvSpPr>
          <p:nvPr>
            <p:ph type="title"/>
          </p:nvPr>
        </p:nvSpPr>
        <p:spPr/>
        <p:txBody>
          <a:bodyPr/>
          <a:lstStyle/>
          <a:p>
            <a:r>
              <a:rPr lang="en-GB"/>
              <a:t>Click to edit Master title style</a:t>
            </a:r>
            <a:endParaRPr lang="pl-PL"/>
          </a:p>
        </p:txBody>
      </p:sp>
      <p:sp>
        <p:nvSpPr>
          <p:cNvPr id="3" name="Vertical Text Placeholder 2">
            <a:extLst>
              <a:ext uri="{FF2B5EF4-FFF2-40B4-BE49-F238E27FC236}">
                <a16:creationId xmlns:a16="http://schemas.microsoft.com/office/drawing/2014/main" id="{6A8C8BA0-4E2D-9B41-9AE6-7576F20F959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B8E65623-A428-324E-985D-12152D92D0D3}"/>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9B69FA56-34D4-3248-ADD5-8D2B97F07F04}"/>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2AD53797-0F58-EB48-A36A-C190333BFDCC}"/>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3701918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D1847D-4B37-5F43-BA6E-76A5BC92D69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pl-PL"/>
          </a:p>
        </p:txBody>
      </p:sp>
      <p:sp>
        <p:nvSpPr>
          <p:cNvPr id="3" name="Vertical Text Placeholder 2">
            <a:extLst>
              <a:ext uri="{FF2B5EF4-FFF2-40B4-BE49-F238E27FC236}">
                <a16:creationId xmlns:a16="http://schemas.microsoft.com/office/drawing/2014/main" id="{401F26CE-AD94-404A-B6F1-CD8A1438206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7F955F87-43C9-FC43-808C-1C52FC720AED}"/>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C526AF58-7991-B744-B9B0-49C245B60BEA}"/>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2753147B-86DA-8548-BECB-CA6D289F5D43}"/>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1220014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D3482-1774-B047-8019-092C9F250BED}"/>
              </a:ext>
            </a:extLst>
          </p:cNvPr>
          <p:cNvSpPr>
            <a:spLocks noGrp="1"/>
          </p:cNvSpPr>
          <p:nvPr>
            <p:ph type="title"/>
          </p:nvPr>
        </p:nvSpPr>
        <p:spPr/>
        <p:txBody>
          <a:bodyPr/>
          <a:lstStyle/>
          <a:p>
            <a:r>
              <a:rPr lang="en-GB"/>
              <a:t>Click to edit Master title style</a:t>
            </a:r>
            <a:endParaRPr lang="pl-PL"/>
          </a:p>
        </p:txBody>
      </p:sp>
      <p:sp>
        <p:nvSpPr>
          <p:cNvPr id="3" name="Content Placeholder 2">
            <a:extLst>
              <a:ext uri="{FF2B5EF4-FFF2-40B4-BE49-F238E27FC236}">
                <a16:creationId xmlns:a16="http://schemas.microsoft.com/office/drawing/2014/main" id="{6630FB1E-89D3-2743-A3DF-4C471920276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B40D3385-E7D9-4446-99FA-8E708399630B}"/>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B7069187-D8E5-2B47-B4B9-BC0DE53EAF68}"/>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26D9D084-A586-E94E-ABBF-6D5058A4F463}"/>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2424214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33260-68A0-F542-99DE-65E3C9B024A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pl-PL"/>
          </a:p>
        </p:txBody>
      </p:sp>
      <p:sp>
        <p:nvSpPr>
          <p:cNvPr id="3" name="Text Placeholder 2">
            <a:extLst>
              <a:ext uri="{FF2B5EF4-FFF2-40B4-BE49-F238E27FC236}">
                <a16:creationId xmlns:a16="http://schemas.microsoft.com/office/drawing/2014/main" id="{A2019BDA-5144-D848-91C6-1DDCBAB200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04BFAF7-078E-A840-A9B1-A3575BA682F0}"/>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92A1AE8A-ACF5-714A-8BE9-B4199EFADE8E}"/>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AB08B53A-13F6-D74C-8427-C0502714132C}"/>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4086921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8714-AEB5-4B48-8FFC-05F1E1F875CB}"/>
              </a:ext>
            </a:extLst>
          </p:cNvPr>
          <p:cNvSpPr>
            <a:spLocks noGrp="1"/>
          </p:cNvSpPr>
          <p:nvPr>
            <p:ph type="title"/>
          </p:nvPr>
        </p:nvSpPr>
        <p:spPr/>
        <p:txBody>
          <a:bodyPr/>
          <a:lstStyle/>
          <a:p>
            <a:r>
              <a:rPr lang="en-GB"/>
              <a:t>Click to edit Master title style</a:t>
            </a:r>
            <a:endParaRPr lang="pl-PL"/>
          </a:p>
        </p:txBody>
      </p:sp>
      <p:sp>
        <p:nvSpPr>
          <p:cNvPr id="3" name="Content Placeholder 2">
            <a:extLst>
              <a:ext uri="{FF2B5EF4-FFF2-40B4-BE49-F238E27FC236}">
                <a16:creationId xmlns:a16="http://schemas.microsoft.com/office/drawing/2014/main" id="{F95C676D-1C5D-5347-85DE-82AF3BB4661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Content Placeholder 3">
            <a:extLst>
              <a:ext uri="{FF2B5EF4-FFF2-40B4-BE49-F238E27FC236}">
                <a16:creationId xmlns:a16="http://schemas.microsoft.com/office/drawing/2014/main" id="{C986C45D-8316-A845-845E-C0961645B43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5" name="Date Placeholder 4">
            <a:extLst>
              <a:ext uri="{FF2B5EF4-FFF2-40B4-BE49-F238E27FC236}">
                <a16:creationId xmlns:a16="http://schemas.microsoft.com/office/drawing/2014/main" id="{2FDC2C0A-730B-EE45-94E8-F0FD2B0C8859}"/>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6" name="Footer Placeholder 5">
            <a:extLst>
              <a:ext uri="{FF2B5EF4-FFF2-40B4-BE49-F238E27FC236}">
                <a16:creationId xmlns:a16="http://schemas.microsoft.com/office/drawing/2014/main" id="{F20B57EC-CA87-3A4F-B23C-BDA3C0A2FFE3}"/>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9B4BBAE6-C714-E94D-B8F2-EA9004E14888}"/>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372236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944E5-4776-A545-A626-F1187E977340}"/>
              </a:ext>
            </a:extLst>
          </p:cNvPr>
          <p:cNvSpPr>
            <a:spLocks noGrp="1"/>
          </p:cNvSpPr>
          <p:nvPr>
            <p:ph type="title"/>
          </p:nvPr>
        </p:nvSpPr>
        <p:spPr>
          <a:xfrm>
            <a:off x="839788" y="365125"/>
            <a:ext cx="10515600" cy="1325563"/>
          </a:xfrm>
        </p:spPr>
        <p:txBody>
          <a:bodyPr/>
          <a:lstStyle/>
          <a:p>
            <a:r>
              <a:rPr lang="en-GB"/>
              <a:t>Click to edit Master title style</a:t>
            </a:r>
            <a:endParaRPr lang="pl-PL"/>
          </a:p>
        </p:txBody>
      </p:sp>
      <p:sp>
        <p:nvSpPr>
          <p:cNvPr id="3" name="Text Placeholder 2">
            <a:extLst>
              <a:ext uri="{FF2B5EF4-FFF2-40B4-BE49-F238E27FC236}">
                <a16:creationId xmlns:a16="http://schemas.microsoft.com/office/drawing/2014/main" id="{5EEF9DA2-32B7-8D4E-9564-599545E049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38C893F-F3E7-8F4E-8992-40E9697B2F3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5" name="Text Placeholder 4">
            <a:extLst>
              <a:ext uri="{FF2B5EF4-FFF2-40B4-BE49-F238E27FC236}">
                <a16:creationId xmlns:a16="http://schemas.microsoft.com/office/drawing/2014/main" id="{45D16953-6796-494E-B0BB-B128B30521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288B2B2-C24E-1146-B478-58228690481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7" name="Date Placeholder 6">
            <a:extLst>
              <a:ext uri="{FF2B5EF4-FFF2-40B4-BE49-F238E27FC236}">
                <a16:creationId xmlns:a16="http://schemas.microsoft.com/office/drawing/2014/main" id="{E37D1D3A-D565-7847-8866-6B2D53D0CD5F}"/>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8" name="Footer Placeholder 7">
            <a:extLst>
              <a:ext uri="{FF2B5EF4-FFF2-40B4-BE49-F238E27FC236}">
                <a16:creationId xmlns:a16="http://schemas.microsoft.com/office/drawing/2014/main" id="{F3B16FAE-2866-2749-BEB9-96BFD82ACAB0}"/>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E981FCCE-44A3-CA4A-8ACD-9ED845A04EF7}"/>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525638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72D09-7556-6F43-81FE-0E1901355A35}"/>
              </a:ext>
            </a:extLst>
          </p:cNvPr>
          <p:cNvSpPr>
            <a:spLocks noGrp="1"/>
          </p:cNvSpPr>
          <p:nvPr>
            <p:ph type="title"/>
          </p:nvPr>
        </p:nvSpPr>
        <p:spPr/>
        <p:txBody>
          <a:bodyPr/>
          <a:lstStyle/>
          <a:p>
            <a:r>
              <a:rPr lang="en-GB"/>
              <a:t>Click to edit Master title style</a:t>
            </a:r>
            <a:endParaRPr lang="pl-PL"/>
          </a:p>
        </p:txBody>
      </p:sp>
      <p:sp>
        <p:nvSpPr>
          <p:cNvPr id="3" name="Date Placeholder 2">
            <a:extLst>
              <a:ext uri="{FF2B5EF4-FFF2-40B4-BE49-F238E27FC236}">
                <a16:creationId xmlns:a16="http://schemas.microsoft.com/office/drawing/2014/main" id="{0C5B8991-098F-264D-8662-C9AA2FBE3AF5}"/>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4" name="Footer Placeholder 3">
            <a:extLst>
              <a:ext uri="{FF2B5EF4-FFF2-40B4-BE49-F238E27FC236}">
                <a16:creationId xmlns:a16="http://schemas.microsoft.com/office/drawing/2014/main" id="{B9596F92-B10A-E04B-8539-5033129656E9}"/>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5AB5CD42-B8AB-D843-9B50-F2106666389C}"/>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1594300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4E769C-B7D7-7C43-A852-C45071C4AEBC}"/>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3" name="Footer Placeholder 2">
            <a:extLst>
              <a:ext uri="{FF2B5EF4-FFF2-40B4-BE49-F238E27FC236}">
                <a16:creationId xmlns:a16="http://schemas.microsoft.com/office/drawing/2014/main" id="{C0193E01-C736-CB4A-8E9B-3843ED236536}"/>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6E3D89AA-8B61-6443-AAB0-283A6D4C5812}"/>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2639500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8ADCC-09BE-774A-A670-BA46E9B2863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pl-PL"/>
          </a:p>
        </p:txBody>
      </p:sp>
      <p:sp>
        <p:nvSpPr>
          <p:cNvPr id="3" name="Content Placeholder 2">
            <a:extLst>
              <a:ext uri="{FF2B5EF4-FFF2-40B4-BE49-F238E27FC236}">
                <a16:creationId xmlns:a16="http://schemas.microsoft.com/office/drawing/2014/main" id="{DE17CBC1-846D-4946-B82E-F6377242F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Text Placeholder 3">
            <a:extLst>
              <a:ext uri="{FF2B5EF4-FFF2-40B4-BE49-F238E27FC236}">
                <a16:creationId xmlns:a16="http://schemas.microsoft.com/office/drawing/2014/main" id="{534A9C99-B096-6D4F-BB7F-FB8A1F473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BE1D3C3-0607-D946-A586-4E9725382988}"/>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6" name="Footer Placeholder 5">
            <a:extLst>
              <a:ext uri="{FF2B5EF4-FFF2-40B4-BE49-F238E27FC236}">
                <a16:creationId xmlns:a16="http://schemas.microsoft.com/office/drawing/2014/main" id="{D10A455F-E345-AF48-8282-E92AD44A1966}"/>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F9C8B774-BE6E-CB40-9911-A4D0B3D27331}"/>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1201912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CE732-EBBC-7C40-8D84-1B7CC718A15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pl-PL"/>
          </a:p>
        </p:txBody>
      </p:sp>
      <p:sp>
        <p:nvSpPr>
          <p:cNvPr id="3" name="Picture Placeholder 2">
            <a:extLst>
              <a:ext uri="{FF2B5EF4-FFF2-40B4-BE49-F238E27FC236}">
                <a16:creationId xmlns:a16="http://schemas.microsoft.com/office/drawing/2014/main" id="{C7777036-F30A-F143-868C-05FFC1AF8D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34308C55-10AE-C94F-B65A-234CA1E7A3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6B76573-453A-D240-84E0-02C0AD24F54D}"/>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6" name="Footer Placeholder 5">
            <a:extLst>
              <a:ext uri="{FF2B5EF4-FFF2-40B4-BE49-F238E27FC236}">
                <a16:creationId xmlns:a16="http://schemas.microsoft.com/office/drawing/2014/main" id="{CB104F5B-4F1D-E44C-9985-819E2F10A58B}"/>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43310C61-F2FD-A24E-B012-0E74387418FB}"/>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1302853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C3B5B9-67B2-944D-809B-D55ACA5061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pl-PL"/>
          </a:p>
        </p:txBody>
      </p:sp>
      <p:sp>
        <p:nvSpPr>
          <p:cNvPr id="3" name="Text Placeholder 2">
            <a:extLst>
              <a:ext uri="{FF2B5EF4-FFF2-40B4-BE49-F238E27FC236}">
                <a16:creationId xmlns:a16="http://schemas.microsoft.com/office/drawing/2014/main" id="{398EC536-CCB0-DF4C-AA0B-F0F952CE6D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5D612B9F-F91E-BA47-86BC-4D5B430934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DA78693D-B06C-B34C-89E7-22BE5D8491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3032DF80-992D-A84A-A670-511FA839A6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B398C0-61F0-604E-B9BF-CDC8CF45A58C}" type="slidenum">
              <a:rPr lang="pl-PL" smtClean="0"/>
              <a:t>‹#›</a:t>
            </a:fld>
            <a:endParaRPr lang="pl-PL"/>
          </a:p>
        </p:txBody>
      </p:sp>
    </p:spTree>
    <p:extLst>
      <p:ext uri="{BB962C8B-B14F-4D97-AF65-F5344CB8AC3E}">
        <p14:creationId xmlns:p14="http://schemas.microsoft.com/office/powerpoint/2010/main" val="2950350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1.jp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hyperlink" Target="https://www.youtube.com/watch?v=LPQVrbQUI4w"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artsandculture.google.com/story/egVRmbCQ5tyrVA" TargetMode="External"/><Relationship Id="rId2" Type="http://schemas.openxmlformats.org/officeDocument/2006/relationships/hyperlink" Target="https://artsandculture.google.com/partner/moma-the-museum-of-modern-art" TargetMode="External"/><Relationship Id="rId1" Type="http://schemas.openxmlformats.org/officeDocument/2006/relationships/slideLayout" Target="../slideLayouts/slideLayout2.xml"/><Relationship Id="rId4" Type="http://schemas.openxmlformats.org/officeDocument/2006/relationships/hyperlink" Target="https://artsandculture.google.com/experiment/sgF5ivv105ukhA"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C25FF-E647-B34A-9F2E-CDB67ECE1C91}"/>
              </a:ext>
            </a:extLst>
          </p:cNvPr>
          <p:cNvSpPr>
            <a:spLocks noGrp="1"/>
          </p:cNvSpPr>
          <p:nvPr>
            <p:ph type="ctrTitle"/>
          </p:nvPr>
        </p:nvSpPr>
        <p:spPr>
          <a:xfrm rot="1253901">
            <a:off x="-2494552" y="-2457353"/>
            <a:ext cx="18528632" cy="11772703"/>
          </a:xfrm>
        </p:spPr>
        <p:txBody>
          <a:bodyPr>
            <a:noAutofit/>
          </a:bodyPr>
          <a:lstStyle/>
          <a:p>
            <a:r>
              <a:rPr lang="pl-PL" dirty="0">
                <a:solidFill>
                  <a:schemeClr val="bg1"/>
                </a:solidFill>
              </a:rPr>
              <a:t>ART SZTUKA SZTUKA WSPÓŁCZESNA NOWOCZESNA MODERN SZTUKA WSPÓŁCZESNA ART SZTUKA ART ART NOWOCZESNA SZTUKA SZTUKA CONTEMPORARY MODERN NOWOCZESNA WSPÓŁCZESNA JĘDRZEJ SZTUKA SZTUKA </a:t>
            </a:r>
            <a:r>
              <a:rPr lang="pl-PL" b="1" dirty="0">
                <a:solidFill>
                  <a:srgbClr val="FFFF00"/>
                </a:solidFill>
              </a:rPr>
              <a:t>SZTUKA</a:t>
            </a:r>
            <a:r>
              <a:rPr lang="pl-PL" dirty="0"/>
              <a:t> </a:t>
            </a:r>
            <a:r>
              <a:rPr lang="pl-PL" dirty="0">
                <a:solidFill>
                  <a:schemeClr val="bg1"/>
                </a:solidFill>
              </a:rPr>
              <a:t>MODERN CONTEMPORARY ART CONTEMPORARY</a:t>
            </a:r>
            <a:r>
              <a:rPr lang="pl-PL" dirty="0"/>
              <a:t> </a:t>
            </a:r>
            <a:r>
              <a:rPr lang="pl-PL" b="1" dirty="0">
                <a:solidFill>
                  <a:srgbClr val="FF0000"/>
                </a:solidFill>
              </a:rPr>
              <a:t>WSPÓŁCZESNA</a:t>
            </a:r>
            <a:r>
              <a:rPr lang="pl-PL" dirty="0"/>
              <a:t> </a:t>
            </a:r>
            <a:r>
              <a:rPr lang="pl-PL" dirty="0">
                <a:solidFill>
                  <a:schemeClr val="bg1"/>
                </a:solidFill>
              </a:rPr>
              <a:t>ART MODERN NOWOCZESNA SZTUKA</a:t>
            </a:r>
            <a:r>
              <a:rPr lang="pl-PL" dirty="0"/>
              <a:t> </a:t>
            </a:r>
            <a:r>
              <a:rPr lang="pl-PL" b="1" dirty="0">
                <a:solidFill>
                  <a:srgbClr val="00B050"/>
                </a:solidFill>
              </a:rPr>
              <a:t>SZTUKA</a:t>
            </a:r>
            <a:r>
              <a:rPr lang="pl-PL" dirty="0"/>
              <a:t> </a:t>
            </a:r>
            <a:r>
              <a:rPr lang="pl-PL" dirty="0">
                <a:solidFill>
                  <a:schemeClr val="bg1"/>
                </a:solidFill>
              </a:rPr>
              <a:t>CONTEMPORARY CONTEMPORARY SZTUKA ART</a:t>
            </a:r>
            <a:r>
              <a:rPr lang="pl-PL" dirty="0"/>
              <a:t> </a:t>
            </a:r>
            <a:r>
              <a:rPr lang="pl-PL" b="1" dirty="0">
                <a:solidFill>
                  <a:srgbClr val="00B0F0"/>
                </a:solidFill>
              </a:rPr>
              <a:t>NOWOCZESNA</a:t>
            </a:r>
            <a:r>
              <a:rPr lang="pl-PL" dirty="0"/>
              <a:t> </a:t>
            </a:r>
            <a:r>
              <a:rPr lang="pl-PL" dirty="0">
                <a:solidFill>
                  <a:schemeClr val="bg1"/>
                </a:solidFill>
              </a:rPr>
              <a:t>MODERN SZTUKA </a:t>
            </a:r>
            <a:r>
              <a:rPr lang="pl-PL" dirty="0">
                <a:solidFill>
                  <a:schemeClr val="bg1">
                    <a:lumMod val="65000"/>
                  </a:schemeClr>
                </a:solidFill>
              </a:rPr>
              <a:t>LEWANDOWSKI JĘDRZEJ</a:t>
            </a:r>
            <a:r>
              <a:rPr lang="pl-PL" dirty="0">
                <a:solidFill>
                  <a:schemeClr val="bg1">
                    <a:lumMod val="85000"/>
                  </a:schemeClr>
                </a:solidFill>
              </a:rPr>
              <a:t> </a:t>
            </a:r>
            <a:r>
              <a:rPr lang="pl-PL" dirty="0">
                <a:solidFill>
                  <a:schemeClr val="bg1"/>
                </a:solidFill>
              </a:rPr>
              <a:t>CONTEMPORARY ART ART NOWOCZESNA</a:t>
            </a:r>
            <a:r>
              <a:rPr lang="pl-PL" dirty="0"/>
              <a:t> </a:t>
            </a:r>
            <a:r>
              <a:rPr lang="pl-PL" dirty="0">
                <a:solidFill>
                  <a:schemeClr val="tx1">
                    <a:lumMod val="65000"/>
                    <a:lumOff val="35000"/>
                  </a:schemeClr>
                </a:solidFill>
              </a:rPr>
              <a:t>LUTY 2021 </a:t>
            </a:r>
            <a:r>
              <a:rPr lang="pl-PL" dirty="0">
                <a:solidFill>
                  <a:schemeClr val="bg1"/>
                </a:solidFill>
              </a:rPr>
              <a:t>CONTEMPORARY NOWOCZESNA WSPÓŁCZESNA WSPÓŁCZESNA SZTUKA ART NOWOCZESNA WSPÓŁCZESNA ART ART CONTEMPORARY MODERN ART MODERN MODERN ART WSPÓŁCZESNA NOWOCZESNA</a:t>
            </a:r>
          </a:p>
        </p:txBody>
      </p:sp>
    </p:spTree>
    <p:extLst>
      <p:ext uri="{BB962C8B-B14F-4D97-AF65-F5344CB8AC3E}">
        <p14:creationId xmlns:p14="http://schemas.microsoft.com/office/powerpoint/2010/main" val="2105696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986194-1C34-FB47-B0AB-4682000EDE76}"/>
              </a:ext>
            </a:extLst>
          </p:cNvPr>
          <p:cNvPicPr>
            <a:picLocks noChangeAspect="1"/>
          </p:cNvPicPr>
          <p:nvPr/>
        </p:nvPicPr>
        <p:blipFill>
          <a:blip r:embed="rId3"/>
          <a:stretch>
            <a:fillRect/>
          </a:stretch>
        </p:blipFill>
        <p:spPr>
          <a:xfrm>
            <a:off x="-508000" y="0"/>
            <a:ext cx="13208000" cy="6858000"/>
          </a:xfrm>
          <a:prstGeom prst="rect">
            <a:avLst/>
          </a:prstGeom>
        </p:spPr>
      </p:pic>
      <p:sp>
        <p:nvSpPr>
          <p:cNvPr id="2" name="Title 1">
            <a:extLst>
              <a:ext uri="{FF2B5EF4-FFF2-40B4-BE49-F238E27FC236}">
                <a16:creationId xmlns:a16="http://schemas.microsoft.com/office/drawing/2014/main" id="{B030CC06-A2F4-1744-9206-E640FB222BF6}"/>
              </a:ext>
            </a:extLst>
          </p:cNvPr>
          <p:cNvSpPr>
            <a:spLocks noGrp="1"/>
          </p:cNvSpPr>
          <p:nvPr>
            <p:ph type="title"/>
          </p:nvPr>
        </p:nvSpPr>
        <p:spPr/>
        <p:txBody>
          <a:bodyPr/>
          <a:lstStyle/>
          <a:p>
            <a:pPr algn="ctr"/>
            <a:r>
              <a:rPr lang="pl-PL" dirty="0">
                <a:solidFill>
                  <a:schemeClr val="bg1"/>
                </a:solidFill>
                <a:effectLst>
                  <a:outerShdw blurRad="50800" dist="38100" dir="2700000" algn="tl" rotWithShape="0">
                    <a:prstClr val="black">
                      <a:alpha val="40000"/>
                    </a:prstClr>
                  </a:outerShdw>
                </a:effectLst>
              </a:rPr>
              <a:t>ZAŻENOWANIE</a:t>
            </a:r>
          </a:p>
        </p:txBody>
      </p:sp>
      <p:pic>
        <p:nvPicPr>
          <p:cNvPr id="8" name="Picture 7" descr="Text&#10;&#10;Description automatically generated">
            <a:extLst>
              <a:ext uri="{FF2B5EF4-FFF2-40B4-BE49-F238E27FC236}">
                <a16:creationId xmlns:a16="http://schemas.microsoft.com/office/drawing/2014/main" id="{9355F961-D605-C04A-AC8A-EA9538E411AA}"/>
              </a:ext>
            </a:extLst>
          </p:cNvPr>
          <p:cNvPicPr>
            <a:picLocks noChangeAspect="1"/>
          </p:cNvPicPr>
          <p:nvPr/>
        </p:nvPicPr>
        <p:blipFill>
          <a:blip r:embed="rId4"/>
          <a:stretch>
            <a:fillRect/>
          </a:stretch>
        </p:blipFill>
        <p:spPr>
          <a:xfrm>
            <a:off x="2844800" y="1690688"/>
            <a:ext cx="6502400" cy="4622800"/>
          </a:xfrm>
          <a:prstGeom prst="rect">
            <a:avLst/>
          </a:prstGeom>
        </p:spPr>
      </p:pic>
    </p:spTree>
    <p:extLst>
      <p:ext uri="{BB962C8B-B14F-4D97-AF65-F5344CB8AC3E}">
        <p14:creationId xmlns:p14="http://schemas.microsoft.com/office/powerpoint/2010/main" val="113059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uilding, indoor&#10;&#10;Description automatically generated">
            <a:extLst>
              <a:ext uri="{FF2B5EF4-FFF2-40B4-BE49-F238E27FC236}">
                <a16:creationId xmlns:a16="http://schemas.microsoft.com/office/drawing/2014/main" id="{93075BC8-6592-8F45-B02B-1D3F4EC97906}"/>
              </a:ext>
            </a:extLst>
          </p:cNvPr>
          <p:cNvPicPr>
            <a:picLocks noChangeAspect="1"/>
          </p:cNvPicPr>
          <p:nvPr/>
        </p:nvPicPr>
        <p:blipFill>
          <a:blip r:embed="rId3"/>
          <a:stretch>
            <a:fillRect/>
          </a:stretch>
        </p:blipFill>
        <p:spPr>
          <a:xfrm>
            <a:off x="779323" y="-1156138"/>
            <a:ext cx="10633353" cy="8014138"/>
          </a:xfrm>
          <a:prstGeom prst="rect">
            <a:avLst/>
          </a:prstGeom>
        </p:spPr>
      </p:pic>
      <p:sp>
        <p:nvSpPr>
          <p:cNvPr id="6" name="TextBox 5">
            <a:extLst>
              <a:ext uri="{FF2B5EF4-FFF2-40B4-BE49-F238E27FC236}">
                <a16:creationId xmlns:a16="http://schemas.microsoft.com/office/drawing/2014/main" id="{4EB07ACA-C665-004A-B114-9B7723259E4B}"/>
              </a:ext>
            </a:extLst>
          </p:cNvPr>
          <p:cNvSpPr txBox="1"/>
          <p:nvPr/>
        </p:nvSpPr>
        <p:spPr>
          <a:xfrm>
            <a:off x="2382546" y="5833241"/>
            <a:ext cx="7426905" cy="769441"/>
          </a:xfrm>
          <a:prstGeom prst="rect">
            <a:avLst/>
          </a:prstGeom>
          <a:noFill/>
        </p:spPr>
        <p:txBody>
          <a:bodyPr wrap="none" rtlCol="0">
            <a:spAutoFit/>
          </a:bodyPr>
          <a:lstStyle/>
          <a:p>
            <a:r>
              <a:rPr lang="pl-PL" sz="4400" dirty="0">
                <a:solidFill>
                  <a:schemeClr val="bg1"/>
                </a:solidFill>
              </a:rPr>
              <a:t>Kara Walker „Subtelność” 2014</a:t>
            </a:r>
          </a:p>
        </p:txBody>
      </p:sp>
    </p:spTree>
    <p:extLst>
      <p:ext uri="{BB962C8B-B14F-4D97-AF65-F5344CB8AC3E}">
        <p14:creationId xmlns:p14="http://schemas.microsoft.com/office/powerpoint/2010/main" val="3128450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0E4F6D-E9CA-E94C-8964-45D3D5F5C2E3}"/>
              </a:ext>
            </a:extLst>
          </p:cNvPr>
          <p:cNvPicPr>
            <a:picLocks noChangeAspect="1"/>
          </p:cNvPicPr>
          <p:nvPr/>
        </p:nvPicPr>
        <p:blipFill>
          <a:blip r:embed="rId3"/>
          <a:stretch>
            <a:fillRect/>
          </a:stretch>
        </p:blipFill>
        <p:spPr>
          <a:xfrm>
            <a:off x="0" y="0"/>
            <a:ext cx="13138618" cy="6858000"/>
          </a:xfrm>
          <a:prstGeom prst="rect">
            <a:avLst/>
          </a:prstGeom>
        </p:spPr>
      </p:pic>
      <p:sp>
        <p:nvSpPr>
          <p:cNvPr id="6" name="TextBox 5">
            <a:extLst>
              <a:ext uri="{FF2B5EF4-FFF2-40B4-BE49-F238E27FC236}">
                <a16:creationId xmlns:a16="http://schemas.microsoft.com/office/drawing/2014/main" id="{A39D9D17-3B20-A248-848B-045FA27365A0}"/>
              </a:ext>
            </a:extLst>
          </p:cNvPr>
          <p:cNvSpPr txBox="1"/>
          <p:nvPr/>
        </p:nvSpPr>
        <p:spPr>
          <a:xfrm>
            <a:off x="546537" y="178675"/>
            <a:ext cx="11098925" cy="630942"/>
          </a:xfrm>
          <a:prstGeom prst="rect">
            <a:avLst/>
          </a:prstGeom>
          <a:noFill/>
        </p:spPr>
        <p:txBody>
          <a:bodyPr wrap="square" rtlCol="0">
            <a:spAutoFit/>
          </a:bodyPr>
          <a:lstStyle/>
          <a:p>
            <a:pPr algn="ctr"/>
            <a:r>
              <a:rPr lang="pl-PL" sz="3500" dirty="0">
                <a:solidFill>
                  <a:schemeClr val="bg1"/>
                </a:solidFill>
              </a:rPr>
              <a:t>ZASKOCZENIE + </a:t>
            </a:r>
            <a:r>
              <a:rPr lang="pl-PL" sz="3500" dirty="0">
                <a:solidFill>
                  <a:schemeClr val="bg1"/>
                </a:solidFill>
                <a:effectLst>
                  <a:outerShdw blurRad="50800" dist="38100" dir="13500000" algn="br" rotWithShape="0">
                    <a:prstClr val="black">
                      <a:alpha val="40000"/>
                    </a:prstClr>
                  </a:outerShdw>
                </a:effectLst>
              </a:rPr>
              <a:t>DEZORIENTACJA</a:t>
            </a:r>
            <a:r>
              <a:rPr lang="pl-PL" sz="3500" dirty="0">
                <a:solidFill>
                  <a:schemeClr val="bg1"/>
                </a:solidFill>
              </a:rPr>
              <a:t> + ZAŻENOWANIE</a:t>
            </a:r>
          </a:p>
        </p:txBody>
      </p:sp>
    </p:spTree>
    <p:extLst>
      <p:ext uri="{BB962C8B-B14F-4D97-AF65-F5344CB8AC3E}">
        <p14:creationId xmlns:p14="http://schemas.microsoft.com/office/powerpoint/2010/main" val="1263726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038C3FB8-6F30-A44F-80E2-BEA17B7EF6CF}"/>
              </a:ext>
            </a:extLst>
          </p:cNvPr>
          <p:cNvGraphicFramePr/>
          <p:nvPr>
            <p:extLst>
              <p:ext uri="{D42A27DB-BD31-4B8C-83A1-F6EECF244321}">
                <p14:modId xmlns:p14="http://schemas.microsoft.com/office/powerpoint/2010/main" val="3343351483"/>
              </p:ext>
            </p:extLst>
          </p:nvPr>
        </p:nvGraphicFramePr>
        <p:xfrm>
          <a:off x="-8674" y="-231227"/>
          <a:ext cx="11454440" cy="76362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A picture containing text, gallery, room, scene&#10;&#10;Description automatically generated">
            <a:extLst>
              <a:ext uri="{FF2B5EF4-FFF2-40B4-BE49-F238E27FC236}">
                <a16:creationId xmlns:a16="http://schemas.microsoft.com/office/drawing/2014/main" id="{26571BC2-748E-1C4F-A94B-2D121238634E}"/>
              </a:ext>
            </a:extLst>
          </p:cNvPr>
          <p:cNvPicPr>
            <a:picLocks noChangeAspect="1"/>
          </p:cNvPicPr>
          <p:nvPr/>
        </p:nvPicPr>
        <p:blipFill>
          <a:blip r:embed="rId7"/>
          <a:stretch>
            <a:fillRect/>
          </a:stretch>
        </p:blipFill>
        <p:spPr>
          <a:xfrm>
            <a:off x="4151539" y="1408386"/>
            <a:ext cx="3134014" cy="4041228"/>
          </a:xfrm>
          <a:prstGeom prst="rect">
            <a:avLst/>
          </a:prstGeom>
        </p:spPr>
      </p:pic>
      <p:sp>
        <p:nvSpPr>
          <p:cNvPr id="5" name="Right Arrow 4">
            <a:extLst>
              <a:ext uri="{FF2B5EF4-FFF2-40B4-BE49-F238E27FC236}">
                <a16:creationId xmlns:a16="http://schemas.microsoft.com/office/drawing/2014/main" id="{F5D3D599-D9B6-5146-A272-AC191743EF7F}"/>
              </a:ext>
            </a:extLst>
          </p:cNvPr>
          <p:cNvSpPr/>
          <p:nvPr/>
        </p:nvSpPr>
        <p:spPr>
          <a:xfrm rot="10564785">
            <a:off x="8457868" y="202350"/>
            <a:ext cx="1898756" cy="861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6" name="TextBox 5">
            <a:extLst>
              <a:ext uri="{FF2B5EF4-FFF2-40B4-BE49-F238E27FC236}">
                <a16:creationId xmlns:a16="http://schemas.microsoft.com/office/drawing/2014/main" id="{09A95793-D3CD-5345-A332-2AEC3C84F4E5}"/>
              </a:ext>
            </a:extLst>
          </p:cNvPr>
          <p:cNvSpPr txBox="1"/>
          <p:nvPr/>
        </p:nvSpPr>
        <p:spPr>
          <a:xfrm>
            <a:off x="9648496" y="310110"/>
            <a:ext cx="2368277" cy="646331"/>
          </a:xfrm>
          <a:prstGeom prst="rect">
            <a:avLst/>
          </a:prstGeom>
          <a:noFill/>
        </p:spPr>
        <p:txBody>
          <a:bodyPr wrap="none" rtlCol="0">
            <a:spAutoFit/>
          </a:bodyPr>
          <a:lstStyle/>
          <a:p>
            <a:r>
              <a:rPr lang="pl-PL" dirty="0">
                <a:solidFill>
                  <a:schemeClr val="bg1"/>
                </a:solidFill>
              </a:rPr>
              <a:t>Kulminacja doskonałości</a:t>
            </a:r>
          </a:p>
          <a:p>
            <a:r>
              <a:rPr lang="pl-PL" dirty="0">
                <a:solidFill>
                  <a:schemeClr val="bg1"/>
                </a:solidFill>
              </a:rPr>
              <a:t>Technicznej — </a:t>
            </a:r>
            <a:r>
              <a:rPr lang="pl-PL" dirty="0" err="1">
                <a:solidFill>
                  <a:schemeClr val="bg1"/>
                </a:solidFill>
              </a:rPr>
              <a:t>XIXw</a:t>
            </a:r>
            <a:endParaRPr lang="pl-PL" dirty="0">
              <a:solidFill>
                <a:schemeClr val="bg1"/>
              </a:solidFill>
            </a:endParaRPr>
          </a:p>
        </p:txBody>
      </p:sp>
    </p:spTree>
    <p:extLst>
      <p:ext uri="{BB962C8B-B14F-4D97-AF65-F5344CB8AC3E}">
        <p14:creationId xmlns:p14="http://schemas.microsoft.com/office/powerpoint/2010/main" val="3558226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28EB69-FEBB-BA46-B6F1-8657EB3CC3C8}"/>
              </a:ext>
            </a:extLst>
          </p:cNvPr>
          <p:cNvSpPr/>
          <p:nvPr/>
        </p:nvSpPr>
        <p:spPr>
          <a:xfrm>
            <a:off x="3652126" y="3244334"/>
            <a:ext cx="4887748" cy="369332"/>
          </a:xfrm>
          <a:prstGeom prst="rect">
            <a:avLst/>
          </a:prstGeom>
        </p:spPr>
        <p:txBody>
          <a:bodyPr wrap="none">
            <a:spAutoFit/>
          </a:bodyPr>
          <a:lstStyle/>
          <a:p>
            <a:r>
              <a:rPr lang="pl-PL" dirty="0">
                <a:solidFill>
                  <a:schemeClr val="bg1"/>
                </a:solidFill>
                <a:hlinkClick r:id="rId2"/>
              </a:rPr>
              <a:t>https://www.youtube.com/watch?v=LPQVrbQUI4w</a:t>
            </a:r>
            <a:endParaRPr lang="pl-PL" dirty="0">
              <a:solidFill>
                <a:schemeClr val="bg1"/>
              </a:solidFill>
            </a:endParaRPr>
          </a:p>
        </p:txBody>
      </p:sp>
    </p:spTree>
    <p:extLst>
      <p:ext uri="{BB962C8B-B14F-4D97-AF65-F5344CB8AC3E}">
        <p14:creationId xmlns:p14="http://schemas.microsoft.com/office/powerpoint/2010/main" val="2925697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2D59C-44D7-214D-8D16-8644C5E492D9}"/>
              </a:ext>
            </a:extLst>
          </p:cNvPr>
          <p:cNvSpPr>
            <a:spLocks noGrp="1"/>
          </p:cNvSpPr>
          <p:nvPr>
            <p:ph type="title"/>
          </p:nvPr>
        </p:nvSpPr>
        <p:spPr/>
        <p:txBody>
          <a:bodyPr/>
          <a:lstStyle/>
          <a:p>
            <a:r>
              <a:rPr lang="pl-PL" dirty="0">
                <a:solidFill>
                  <a:schemeClr val="bg1"/>
                </a:solidFill>
              </a:rPr>
              <a:t>MUZEUM W DOMU</a:t>
            </a:r>
          </a:p>
        </p:txBody>
      </p:sp>
      <p:sp>
        <p:nvSpPr>
          <p:cNvPr id="3" name="Content Placeholder 2">
            <a:extLst>
              <a:ext uri="{FF2B5EF4-FFF2-40B4-BE49-F238E27FC236}">
                <a16:creationId xmlns:a16="http://schemas.microsoft.com/office/drawing/2014/main" id="{A9724636-E5C3-D049-9C78-E83721ED8048}"/>
              </a:ext>
            </a:extLst>
          </p:cNvPr>
          <p:cNvSpPr>
            <a:spLocks noGrp="1"/>
          </p:cNvSpPr>
          <p:nvPr>
            <p:ph idx="1"/>
          </p:nvPr>
        </p:nvSpPr>
        <p:spPr>
          <a:xfrm>
            <a:off x="838200" y="2953407"/>
            <a:ext cx="10515600" cy="3223556"/>
          </a:xfrm>
        </p:spPr>
        <p:txBody>
          <a:bodyPr/>
          <a:lstStyle/>
          <a:p>
            <a:pPr marL="0" indent="0" algn="ctr">
              <a:buNone/>
            </a:pPr>
            <a:r>
              <a:rPr lang="pl-PL" dirty="0">
                <a:solidFill>
                  <a:schemeClr val="bg1"/>
                </a:solidFill>
                <a:hlinkClick r:id="rId2"/>
              </a:rPr>
              <a:t>https://artsandculture.google.com/partner/moma-the-museum-of-modern-art</a:t>
            </a:r>
            <a:endParaRPr lang="pl-PL" dirty="0">
              <a:solidFill>
                <a:schemeClr val="bg1"/>
              </a:solidFill>
            </a:endParaRPr>
          </a:p>
          <a:p>
            <a:pPr marL="0" indent="0" algn="ctr">
              <a:buNone/>
            </a:pPr>
            <a:endParaRPr lang="pl-PL" dirty="0">
              <a:solidFill>
                <a:schemeClr val="bg1"/>
              </a:solidFill>
            </a:endParaRPr>
          </a:p>
          <a:p>
            <a:pPr marL="0" indent="0" algn="ctr">
              <a:buNone/>
            </a:pPr>
            <a:r>
              <a:rPr lang="pl-PL" dirty="0">
                <a:solidFill>
                  <a:schemeClr val="bg1"/>
                </a:solidFill>
                <a:hlinkClick r:id="rId3"/>
              </a:rPr>
              <a:t>https://artsandculture.google.com/story/egVRmbCQ5tyrVA</a:t>
            </a:r>
            <a:endParaRPr lang="pl-PL" dirty="0">
              <a:solidFill>
                <a:schemeClr val="bg1"/>
              </a:solidFill>
            </a:endParaRPr>
          </a:p>
          <a:p>
            <a:pPr marL="0" indent="0" algn="ctr">
              <a:buNone/>
            </a:pPr>
            <a:endParaRPr lang="pl-PL" dirty="0">
              <a:solidFill>
                <a:schemeClr val="bg1"/>
              </a:solidFill>
            </a:endParaRPr>
          </a:p>
          <a:p>
            <a:pPr marL="0" indent="0" algn="ctr">
              <a:buNone/>
            </a:pPr>
            <a:r>
              <a:rPr lang="pl-PL" dirty="0">
                <a:solidFill>
                  <a:schemeClr val="bg1"/>
                </a:solidFill>
                <a:hlinkClick r:id="rId4"/>
              </a:rPr>
              <a:t>https://artsandculture.google.com/experiment/sgF5ivv105ukhA</a:t>
            </a:r>
            <a:endParaRPr lang="pl-PL" dirty="0">
              <a:solidFill>
                <a:schemeClr val="bg1"/>
              </a:solidFill>
            </a:endParaRPr>
          </a:p>
          <a:p>
            <a:pPr marL="0" indent="0" algn="ctr">
              <a:buNone/>
            </a:pPr>
            <a:endParaRPr lang="pl-PL" dirty="0">
              <a:solidFill>
                <a:schemeClr val="bg1"/>
              </a:solidFill>
            </a:endParaRPr>
          </a:p>
          <a:p>
            <a:pPr marL="0" indent="0" algn="ctr">
              <a:buNone/>
            </a:pPr>
            <a:endParaRPr lang="pl-PL"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2336658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EBC2BC-0A15-284B-B782-DDF05531CA6C}"/>
              </a:ext>
            </a:extLst>
          </p:cNvPr>
          <p:cNvPicPr>
            <a:picLocks noChangeAspect="1"/>
          </p:cNvPicPr>
          <p:nvPr/>
        </p:nvPicPr>
        <p:blipFill>
          <a:blip r:embed="rId2"/>
          <a:stretch>
            <a:fillRect/>
          </a:stretch>
        </p:blipFill>
        <p:spPr>
          <a:xfrm>
            <a:off x="-13577" y="0"/>
            <a:ext cx="12219154" cy="6858000"/>
          </a:xfrm>
          <a:prstGeom prst="rect">
            <a:avLst/>
          </a:prstGeom>
        </p:spPr>
      </p:pic>
      <p:sp>
        <p:nvSpPr>
          <p:cNvPr id="2" name="TextBox 1">
            <a:extLst>
              <a:ext uri="{FF2B5EF4-FFF2-40B4-BE49-F238E27FC236}">
                <a16:creationId xmlns:a16="http://schemas.microsoft.com/office/drawing/2014/main" id="{457C3FBA-5EEB-194A-983C-57191890A816}"/>
              </a:ext>
            </a:extLst>
          </p:cNvPr>
          <p:cNvSpPr txBox="1"/>
          <p:nvPr/>
        </p:nvSpPr>
        <p:spPr>
          <a:xfrm>
            <a:off x="2858814" y="4288221"/>
            <a:ext cx="6400799" cy="2416046"/>
          </a:xfrm>
          <a:prstGeom prst="rect">
            <a:avLst/>
          </a:prstGeom>
          <a:noFill/>
        </p:spPr>
        <p:txBody>
          <a:bodyPr wrap="square" rtlCol="0">
            <a:spAutoFit/>
          </a:bodyPr>
          <a:lstStyle/>
          <a:p>
            <a:pPr algn="ctr"/>
            <a:r>
              <a:rPr lang="pl-PL" sz="11500" dirty="0">
                <a:solidFill>
                  <a:schemeClr val="bg1"/>
                </a:solidFill>
                <a:effectLst>
                  <a:outerShdw blurRad="50800" dist="38100" dir="10800000" algn="r" rotWithShape="0">
                    <a:prstClr val="black">
                      <a:alpha val="40000"/>
                    </a:prstClr>
                  </a:outerShdw>
                </a:effectLst>
              </a:rPr>
              <a:t>John </a:t>
            </a:r>
            <a:r>
              <a:rPr lang="pl-PL" sz="11500" dirty="0" err="1">
                <a:solidFill>
                  <a:schemeClr val="bg1"/>
                </a:solidFill>
                <a:effectLst>
                  <a:outerShdw blurRad="50800" dist="38100" dir="10800000" algn="r" rotWithShape="0">
                    <a:prstClr val="black">
                      <a:alpha val="40000"/>
                    </a:prstClr>
                  </a:outerShdw>
                </a:effectLst>
              </a:rPr>
              <a:t>Cage</a:t>
            </a:r>
            <a:endParaRPr lang="pl-PL" sz="11500" dirty="0">
              <a:solidFill>
                <a:schemeClr val="bg1"/>
              </a:solidFill>
              <a:effectLst>
                <a:outerShdw blurRad="50800" dist="38100" dir="10800000" algn="r" rotWithShape="0">
                  <a:prstClr val="black">
                    <a:alpha val="40000"/>
                  </a:prstClr>
                </a:outerShdw>
              </a:effectLst>
            </a:endParaRPr>
          </a:p>
          <a:p>
            <a:pPr algn="ctr"/>
            <a:r>
              <a:rPr lang="pl-PL" dirty="0">
                <a:solidFill>
                  <a:schemeClr val="bg1"/>
                </a:solidFill>
                <a:effectLst>
                  <a:outerShdw blurRad="50800" dist="38100" dir="10800000" algn="r" rotWithShape="0">
                    <a:prstClr val="black">
                      <a:alpha val="40000"/>
                    </a:prstClr>
                  </a:outerShdw>
                </a:effectLst>
              </a:rPr>
              <a:t>„</a:t>
            </a:r>
            <a:r>
              <a:rPr lang="pl-PL" dirty="0" err="1">
                <a:solidFill>
                  <a:schemeClr val="bg1"/>
                </a:solidFill>
                <a:effectLst>
                  <a:outerShdw blurRad="50800" dist="38100" dir="10800000" algn="r" rotWithShape="0">
                    <a:prstClr val="black">
                      <a:alpha val="40000"/>
                    </a:prstClr>
                  </a:outerShdw>
                </a:effectLst>
              </a:rPr>
              <a:t>Bacchanale</a:t>
            </a:r>
            <a:r>
              <a:rPr lang="pl-PL" dirty="0">
                <a:solidFill>
                  <a:schemeClr val="bg1"/>
                </a:solidFill>
                <a:effectLst>
                  <a:outerShdw blurRad="50800" dist="38100" dir="10800000" algn="r" rotWithShape="0">
                    <a:prstClr val="black">
                      <a:alpha val="40000"/>
                    </a:prstClr>
                  </a:outerShdw>
                </a:effectLst>
              </a:rPr>
              <a:t>” 1940.     „</a:t>
            </a:r>
            <a:r>
              <a:rPr lang="pl-PL" dirty="0" err="1">
                <a:solidFill>
                  <a:schemeClr val="bg1"/>
                </a:solidFill>
                <a:effectLst>
                  <a:outerShdw blurRad="50800" dist="38100" dir="10800000" algn="r" rotWithShape="0">
                    <a:prstClr val="black">
                      <a:alpha val="40000"/>
                    </a:prstClr>
                  </a:outerShdw>
                </a:effectLst>
              </a:rPr>
              <a:t>Bacchanale</a:t>
            </a:r>
            <a:r>
              <a:rPr lang="pl-PL" dirty="0">
                <a:solidFill>
                  <a:schemeClr val="bg1"/>
                </a:solidFill>
                <a:effectLst>
                  <a:outerShdw blurRad="50800" dist="38100" dir="10800000" algn="r" rotWithShape="0">
                    <a:prstClr val="black">
                      <a:alpha val="40000"/>
                    </a:prstClr>
                  </a:outerShdw>
                </a:effectLst>
              </a:rPr>
              <a:t>” 1940. „</a:t>
            </a:r>
            <a:r>
              <a:rPr lang="pl-PL" dirty="0" err="1">
                <a:solidFill>
                  <a:schemeClr val="bg1"/>
                </a:solidFill>
                <a:effectLst>
                  <a:outerShdw blurRad="50800" dist="38100" dir="10800000" algn="r" rotWithShape="0">
                    <a:prstClr val="black">
                      <a:alpha val="40000"/>
                    </a:prstClr>
                  </a:outerShdw>
                </a:effectLst>
              </a:rPr>
              <a:t>Bacchanale</a:t>
            </a:r>
            <a:r>
              <a:rPr lang="pl-PL" dirty="0">
                <a:solidFill>
                  <a:schemeClr val="bg1"/>
                </a:solidFill>
                <a:effectLst>
                  <a:outerShdw blurRad="50800" dist="38100" dir="10800000" algn="r" rotWithShape="0">
                    <a:prstClr val="black">
                      <a:alpha val="40000"/>
                    </a:prstClr>
                  </a:outerShdw>
                </a:effectLst>
              </a:rPr>
              <a:t>” 1940</a:t>
            </a:r>
          </a:p>
          <a:p>
            <a:pPr algn="ctr"/>
            <a:endParaRPr lang="pl-PL" dirty="0">
              <a:solidFill>
                <a:schemeClr val="bg1"/>
              </a:solidFill>
              <a:effectLst>
                <a:outerShdw blurRad="50800" dist="38100" dir="10800000" algn="r" rotWithShape="0">
                  <a:prstClr val="black">
                    <a:alpha val="40000"/>
                  </a:prstClr>
                </a:outerShdw>
              </a:effectLst>
            </a:endParaRPr>
          </a:p>
        </p:txBody>
      </p:sp>
    </p:spTree>
    <p:extLst>
      <p:ext uri="{BB962C8B-B14F-4D97-AF65-F5344CB8AC3E}">
        <p14:creationId xmlns:p14="http://schemas.microsoft.com/office/powerpoint/2010/main" val="2793337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7A735A-1F2C-D340-A09C-4CCABF2D431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27729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739D-345B-9C4B-B415-5EEABF4EBA66}"/>
              </a:ext>
            </a:extLst>
          </p:cNvPr>
          <p:cNvSpPr>
            <a:spLocks noGrp="1"/>
          </p:cNvSpPr>
          <p:nvPr>
            <p:ph type="title"/>
          </p:nvPr>
        </p:nvSpPr>
        <p:spPr>
          <a:xfrm>
            <a:off x="838200" y="2766218"/>
            <a:ext cx="10515600" cy="1325563"/>
          </a:xfrm>
        </p:spPr>
        <p:txBody>
          <a:bodyPr/>
          <a:lstStyle/>
          <a:p>
            <a:pPr algn="ctr"/>
            <a:r>
              <a:rPr lang="pl-PL" dirty="0">
                <a:solidFill>
                  <a:schemeClr val="bg1"/>
                </a:solidFill>
              </a:rPr>
              <a:t>Sztuka współczesna a religie</a:t>
            </a:r>
          </a:p>
        </p:txBody>
      </p:sp>
    </p:spTree>
    <p:extLst>
      <p:ext uri="{BB962C8B-B14F-4D97-AF65-F5344CB8AC3E}">
        <p14:creationId xmlns:p14="http://schemas.microsoft.com/office/powerpoint/2010/main" val="3865424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15D6C6-1E8A-554A-A806-CFF39F2A74DE}"/>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D415093E-ACEE-1044-A085-89C2BD9CBD9A}"/>
              </a:ext>
            </a:extLst>
          </p:cNvPr>
          <p:cNvSpPr txBox="1"/>
          <p:nvPr/>
        </p:nvSpPr>
        <p:spPr>
          <a:xfrm>
            <a:off x="504497" y="6011917"/>
            <a:ext cx="1910459" cy="646331"/>
          </a:xfrm>
          <a:prstGeom prst="rect">
            <a:avLst/>
          </a:prstGeom>
          <a:noFill/>
        </p:spPr>
        <p:txBody>
          <a:bodyPr wrap="none" rtlCol="0">
            <a:spAutoFit/>
          </a:bodyPr>
          <a:lstStyle/>
          <a:p>
            <a:r>
              <a:rPr lang="pl-PL" dirty="0">
                <a:solidFill>
                  <a:schemeClr val="bg1"/>
                </a:solidFill>
              </a:rPr>
              <a:t>Maurizio </a:t>
            </a:r>
            <a:r>
              <a:rPr lang="pl-PL" dirty="0" err="1">
                <a:solidFill>
                  <a:schemeClr val="bg1"/>
                </a:solidFill>
              </a:rPr>
              <a:t>Cattelal</a:t>
            </a:r>
            <a:r>
              <a:rPr lang="pl-PL" dirty="0">
                <a:solidFill>
                  <a:schemeClr val="bg1"/>
                </a:solidFill>
              </a:rPr>
              <a:t>,</a:t>
            </a:r>
          </a:p>
          <a:p>
            <a:r>
              <a:rPr lang="pl-PL" dirty="0">
                <a:solidFill>
                  <a:schemeClr val="bg1"/>
                </a:solidFill>
              </a:rPr>
              <a:t>La nona ora. 1999</a:t>
            </a:r>
          </a:p>
        </p:txBody>
      </p:sp>
      <p:sp>
        <p:nvSpPr>
          <p:cNvPr id="4" name="TextBox 3">
            <a:extLst>
              <a:ext uri="{FF2B5EF4-FFF2-40B4-BE49-F238E27FC236}">
                <a16:creationId xmlns:a16="http://schemas.microsoft.com/office/drawing/2014/main" id="{87034DC0-64D9-8E42-B597-914F34EE4000}"/>
              </a:ext>
            </a:extLst>
          </p:cNvPr>
          <p:cNvSpPr txBox="1"/>
          <p:nvPr/>
        </p:nvSpPr>
        <p:spPr>
          <a:xfrm>
            <a:off x="7083973" y="73572"/>
            <a:ext cx="4853188" cy="369332"/>
          </a:xfrm>
          <a:prstGeom prst="rect">
            <a:avLst/>
          </a:prstGeom>
          <a:noFill/>
        </p:spPr>
        <p:txBody>
          <a:bodyPr wrap="none" rtlCol="0">
            <a:spAutoFit/>
          </a:bodyPr>
          <a:lstStyle/>
          <a:p>
            <a:r>
              <a:rPr lang="en-GB" dirty="0"/>
              <a:t>9 </a:t>
            </a:r>
            <a:r>
              <a:rPr lang="en-GB" dirty="0" err="1"/>
              <a:t>godzina</a:t>
            </a:r>
            <a:r>
              <a:rPr lang="en-GB" dirty="0"/>
              <a:t> =&gt; </a:t>
            </a:r>
            <a:r>
              <a:rPr lang="en-GB" dirty="0" err="1"/>
              <a:t>Boże</a:t>
            </a:r>
            <a:r>
              <a:rPr lang="en-GB" dirty="0"/>
              <a:t>, </a:t>
            </a:r>
            <a:r>
              <a:rPr lang="en-GB" dirty="0" err="1"/>
              <a:t>mój</a:t>
            </a:r>
            <a:r>
              <a:rPr lang="en-GB" dirty="0"/>
              <a:t> </a:t>
            </a:r>
            <a:r>
              <a:rPr lang="en-GB" dirty="0" err="1"/>
              <a:t>Boże</a:t>
            </a:r>
            <a:r>
              <a:rPr lang="en-GB" dirty="0"/>
              <a:t>, </a:t>
            </a:r>
            <a:r>
              <a:rPr lang="en-GB" dirty="0" err="1"/>
              <a:t>czemuś</a:t>
            </a:r>
            <a:r>
              <a:rPr lang="en-GB" dirty="0"/>
              <a:t> </a:t>
            </a:r>
            <a:r>
              <a:rPr lang="en-GB" dirty="0" err="1"/>
              <a:t>mnie</a:t>
            </a:r>
            <a:r>
              <a:rPr lang="en-GB" dirty="0"/>
              <a:t> </a:t>
            </a:r>
            <a:r>
              <a:rPr lang="en-GB" dirty="0" err="1"/>
              <a:t>opuścił</a:t>
            </a:r>
            <a:endParaRPr lang="pl-PL" dirty="0"/>
          </a:p>
        </p:txBody>
      </p:sp>
    </p:spTree>
    <p:extLst>
      <p:ext uri="{BB962C8B-B14F-4D97-AF65-F5344CB8AC3E}">
        <p14:creationId xmlns:p14="http://schemas.microsoft.com/office/powerpoint/2010/main" val="2995707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4BE3B-31D2-8945-A89C-A8A313DF0DB9}"/>
              </a:ext>
            </a:extLst>
          </p:cNvPr>
          <p:cNvSpPr>
            <a:spLocks noGrp="1"/>
          </p:cNvSpPr>
          <p:nvPr>
            <p:ph type="title"/>
          </p:nvPr>
        </p:nvSpPr>
        <p:spPr>
          <a:xfrm>
            <a:off x="838200" y="365125"/>
            <a:ext cx="5181600" cy="1325563"/>
          </a:xfrm>
        </p:spPr>
        <p:txBody>
          <a:bodyPr/>
          <a:lstStyle/>
          <a:p>
            <a:pPr algn="ctr"/>
            <a:r>
              <a:rPr lang="pl-PL" dirty="0">
                <a:solidFill>
                  <a:schemeClr val="bg1"/>
                </a:solidFill>
              </a:rPr>
              <a:t>NOWOCZESNA</a:t>
            </a:r>
          </a:p>
        </p:txBody>
      </p:sp>
      <p:sp>
        <p:nvSpPr>
          <p:cNvPr id="3" name="Content Placeholder 2">
            <a:extLst>
              <a:ext uri="{FF2B5EF4-FFF2-40B4-BE49-F238E27FC236}">
                <a16:creationId xmlns:a16="http://schemas.microsoft.com/office/drawing/2014/main" id="{90B2B753-E1DC-4942-8462-43FD98F0648C}"/>
              </a:ext>
            </a:extLst>
          </p:cNvPr>
          <p:cNvSpPr>
            <a:spLocks noGrp="1"/>
          </p:cNvSpPr>
          <p:nvPr>
            <p:ph sz="half" idx="1"/>
          </p:nvPr>
        </p:nvSpPr>
        <p:spPr/>
        <p:txBody>
          <a:bodyPr/>
          <a:lstStyle/>
          <a:p>
            <a:pPr marL="0" indent="0" algn="ctr">
              <a:buNone/>
            </a:pPr>
            <a:r>
              <a:rPr lang="pl-PL" dirty="0">
                <a:solidFill>
                  <a:schemeClr val="bg1"/>
                </a:solidFill>
              </a:rPr>
              <a:t>1860’s – 1970’s</a:t>
            </a:r>
          </a:p>
          <a:p>
            <a:pPr marL="0" indent="0" algn="ctr">
              <a:buNone/>
            </a:pPr>
            <a:r>
              <a:rPr lang="pl-PL" dirty="0">
                <a:solidFill>
                  <a:schemeClr val="bg1"/>
                </a:solidFill>
              </a:rPr>
              <a:t>Impresjonizm =&gt; konceptualizm</a:t>
            </a:r>
          </a:p>
          <a:p>
            <a:pPr marL="0" indent="0" algn="ctr">
              <a:buNone/>
            </a:pPr>
            <a:r>
              <a:rPr lang="pl-PL" sz="6600" dirty="0">
                <a:solidFill>
                  <a:schemeClr val="bg1"/>
                </a:solidFill>
              </a:rPr>
              <a:t>110 lat!</a:t>
            </a:r>
          </a:p>
        </p:txBody>
      </p:sp>
      <p:sp>
        <p:nvSpPr>
          <p:cNvPr id="4" name="Content Placeholder 3">
            <a:extLst>
              <a:ext uri="{FF2B5EF4-FFF2-40B4-BE49-F238E27FC236}">
                <a16:creationId xmlns:a16="http://schemas.microsoft.com/office/drawing/2014/main" id="{B506836E-F767-454C-B275-C5A761C5F809}"/>
              </a:ext>
            </a:extLst>
          </p:cNvPr>
          <p:cNvSpPr>
            <a:spLocks noGrp="1"/>
          </p:cNvSpPr>
          <p:nvPr>
            <p:ph sz="half" idx="2"/>
          </p:nvPr>
        </p:nvSpPr>
        <p:spPr/>
        <p:txBody>
          <a:bodyPr/>
          <a:lstStyle/>
          <a:p>
            <a:pPr marL="0" indent="0" algn="ctr">
              <a:buNone/>
            </a:pPr>
            <a:r>
              <a:rPr lang="pl-PL" dirty="0">
                <a:solidFill>
                  <a:schemeClr val="bg1"/>
                </a:solidFill>
              </a:rPr>
              <a:t>1970’s – 2020’s</a:t>
            </a:r>
          </a:p>
          <a:p>
            <a:pPr marL="0" indent="0" algn="ctr">
              <a:buNone/>
            </a:pPr>
            <a:r>
              <a:rPr lang="pl-PL" dirty="0">
                <a:solidFill>
                  <a:schemeClr val="bg1"/>
                </a:solidFill>
              </a:rPr>
              <a:t>Impresjonizm =&gt; konceptualizm</a:t>
            </a:r>
          </a:p>
          <a:p>
            <a:pPr marL="0" indent="0" algn="ctr">
              <a:buNone/>
            </a:pPr>
            <a:r>
              <a:rPr lang="pl-PL" sz="6600" dirty="0">
                <a:solidFill>
                  <a:schemeClr val="bg1"/>
                </a:solidFill>
              </a:rPr>
              <a:t>50 lat and </a:t>
            </a:r>
            <a:r>
              <a:rPr lang="pl-PL" sz="6600" dirty="0" err="1">
                <a:solidFill>
                  <a:schemeClr val="bg1"/>
                </a:solidFill>
              </a:rPr>
              <a:t>counting</a:t>
            </a:r>
            <a:r>
              <a:rPr lang="pl-PL" sz="6600" dirty="0">
                <a:solidFill>
                  <a:schemeClr val="bg1"/>
                </a:solidFill>
              </a:rPr>
              <a:t>…</a:t>
            </a:r>
          </a:p>
          <a:p>
            <a:endParaRPr lang="pl-PL" dirty="0">
              <a:solidFill>
                <a:schemeClr val="bg1"/>
              </a:solidFill>
            </a:endParaRPr>
          </a:p>
        </p:txBody>
      </p:sp>
      <p:sp>
        <p:nvSpPr>
          <p:cNvPr id="5" name="Title 1">
            <a:extLst>
              <a:ext uri="{FF2B5EF4-FFF2-40B4-BE49-F238E27FC236}">
                <a16:creationId xmlns:a16="http://schemas.microsoft.com/office/drawing/2014/main" id="{68C5723D-BFFA-1B4F-AFBD-7E48283A7467}"/>
              </a:ext>
            </a:extLst>
          </p:cNvPr>
          <p:cNvSpPr txBox="1">
            <a:spLocks/>
          </p:cNvSpPr>
          <p:nvPr/>
        </p:nvSpPr>
        <p:spPr>
          <a:xfrm>
            <a:off x="6172200" y="365124"/>
            <a:ext cx="5181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l-PL" dirty="0">
                <a:solidFill>
                  <a:schemeClr val="bg1"/>
                </a:solidFill>
              </a:rPr>
              <a:t>WSPÓŁCZESNA</a:t>
            </a:r>
          </a:p>
        </p:txBody>
      </p:sp>
    </p:spTree>
    <p:extLst>
      <p:ext uri="{BB962C8B-B14F-4D97-AF65-F5344CB8AC3E}">
        <p14:creationId xmlns:p14="http://schemas.microsoft.com/office/powerpoint/2010/main" val="1360033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49C247-95EB-204B-B952-40BBEEB198F3}"/>
              </a:ext>
            </a:extLst>
          </p:cNvPr>
          <p:cNvPicPr>
            <a:picLocks noChangeAspect="1"/>
          </p:cNvPicPr>
          <p:nvPr/>
        </p:nvPicPr>
        <p:blipFill>
          <a:blip r:embed="rId2"/>
          <a:stretch>
            <a:fillRect/>
          </a:stretch>
        </p:blipFill>
        <p:spPr>
          <a:xfrm>
            <a:off x="3524250" y="0"/>
            <a:ext cx="5143500" cy="6858000"/>
          </a:xfrm>
          <a:prstGeom prst="rect">
            <a:avLst/>
          </a:prstGeom>
        </p:spPr>
      </p:pic>
      <p:sp>
        <p:nvSpPr>
          <p:cNvPr id="4" name="TextBox 3">
            <a:extLst>
              <a:ext uri="{FF2B5EF4-FFF2-40B4-BE49-F238E27FC236}">
                <a16:creationId xmlns:a16="http://schemas.microsoft.com/office/drawing/2014/main" id="{DCA7A292-182F-FF45-8F9F-824EEA92DABF}"/>
              </a:ext>
            </a:extLst>
          </p:cNvPr>
          <p:cNvSpPr txBox="1"/>
          <p:nvPr/>
        </p:nvSpPr>
        <p:spPr>
          <a:xfrm>
            <a:off x="504497" y="6011917"/>
            <a:ext cx="4408899" cy="646331"/>
          </a:xfrm>
          <a:prstGeom prst="rect">
            <a:avLst/>
          </a:prstGeom>
          <a:noFill/>
        </p:spPr>
        <p:txBody>
          <a:bodyPr wrap="none" rtlCol="0">
            <a:spAutoFit/>
          </a:bodyPr>
          <a:lstStyle/>
          <a:p>
            <a:r>
              <a:rPr lang="pl-PL" dirty="0">
                <a:solidFill>
                  <a:schemeClr val="bg1"/>
                </a:solidFill>
              </a:rPr>
              <a:t>The </a:t>
            </a:r>
            <a:r>
              <a:rPr lang="pl-PL" dirty="0" err="1">
                <a:solidFill>
                  <a:schemeClr val="bg1"/>
                </a:solidFill>
              </a:rPr>
              <a:t>krasnals</a:t>
            </a:r>
            <a:r>
              <a:rPr lang="pl-PL" dirty="0">
                <a:solidFill>
                  <a:schemeClr val="bg1"/>
                </a:solidFill>
              </a:rPr>
              <a:t>.</a:t>
            </a:r>
          </a:p>
          <a:p>
            <a:r>
              <a:rPr lang="pl-PL" dirty="0">
                <a:solidFill>
                  <a:schemeClr val="bg1"/>
                </a:solidFill>
              </a:rPr>
              <a:t>Polka podnosząca Meteoryt z Papieża, 21:37</a:t>
            </a:r>
          </a:p>
        </p:txBody>
      </p:sp>
    </p:spTree>
    <p:extLst>
      <p:ext uri="{BB962C8B-B14F-4D97-AF65-F5344CB8AC3E}">
        <p14:creationId xmlns:p14="http://schemas.microsoft.com/office/powerpoint/2010/main" val="805919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F59F1B-2EE8-344B-BFD4-8B1BE47A51F4}"/>
              </a:ext>
            </a:extLst>
          </p:cNvPr>
          <p:cNvPicPr>
            <a:picLocks noChangeAspect="1"/>
          </p:cNvPicPr>
          <p:nvPr/>
        </p:nvPicPr>
        <p:blipFill>
          <a:blip r:embed="rId2"/>
          <a:stretch>
            <a:fillRect/>
          </a:stretch>
        </p:blipFill>
        <p:spPr>
          <a:xfrm>
            <a:off x="0" y="0"/>
            <a:ext cx="12199858" cy="8702566"/>
          </a:xfrm>
          <a:prstGeom prst="rect">
            <a:avLst/>
          </a:prstGeom>
        </p:spPr>
      </p:pic>
      <p:sp>
        <p:nvSpPr>
          <p:cNvPr id="3" name="TextBox 2">
            <a:extLst>
              <a:ext uri="{FF2B5EF4-FFF2-40B4-BE49-F238E27FC236}">
                <a16:creationId xmlns:a16="http://schemas.microsoft.com/office/drawing/2014/main" id="{E29A31E0-B9D9-2147-B198-F3DA48304FA7}"/>
              </a:ext>
            </a:extLst>
          </p:cNvPr>
          <p:cNvSpPr txBox="1"/>
          <p:nvPr/>
        </p:nvSpPr>
        <p:spPr>
          <a:xfrm>
            <a:off x="126125" y="7252137"/>
            <a:ext cx="2117887" cy="646331"/>
          </a:xfrm>
          <a:prstGeom prst="rect">
            <a:avLst/>
          </a:prstGeom>
          <a:noFill/>
        </p:spPr>
        <p:txBody>
          <a:bodyPr wrap="none" rtlCol="0">
            <a:spAutoFit/>
          </a:bodyPr>
          <a:lstStyle/>
          <a:p>
            <a:r>
              <a:rPr lang="pl-PL" dirty="0">
                <a:solidFill>
                  <a:schemeClr val="bg1"/>
                </a:solidFill>
              </a:rPr>
              <a:t>Jerzy Kalina.</a:t>
            </a:r>
          </a:p>
          <a:p>
            <a:r>
              <a:rPr lang="pl-PL" dirty="0">
                <a:solidFill>
                  <a:schemeClr val="bg1"/>
                </a:solidFill>
              </a:rPr>
              <a:t>Zatrute źródło. 2020</a:t>
            </a:r>
          </a:p>
        </p:txBody>
      </p:sp>
      <p:sp>
        <p:nvSpPr>
          <p:cNvPr id="4" name="TextBox 3">
            <a:extLst>
              <a:ext uri="{FF2B5EF4-FFF2-40B4-BE49-F238E27FC236}">
                <a16:creationId xmlns:a16="http://schemas.microsoft.com/office/drawing/2014/main" id="{C1EBBEC5-E484-FF4C-8EFB-F535F521D5FC}"/>
              </a:ext>
            </a:extLst>
          </p:cNvPr>
          <p:cNvSpPr txBox="1"/>
          <p:nvPr/>
        </p:nvSpPr>
        <p:spPr>
          <a:xfrm>
            <a:off x="7242504" y="7575302"/>
            <a:ext cx="4949496" cy="923330"/>
          </a:xfrm>
          <a:prstGeom prst="rect">
            <a:avLst/>
          </a:prstGeom>
          <a:noFill/>
        </p:spPr>
        <p:txBody>
          <a:bodyPr wrap="none" rtlCol="0">
            <a:spAutoFit/>
          </a:bodyPr>
          <a:lstStyle/>
          <a:p>
            <a:pPr algn="ctr"/>
            <a:r>
              <a:rPr lang="en-GB" dirty="0">
                <a:solidFill>
                  <a:schemeClr val="bg1"/>
                </a:solidFill>
              </a:rPr>
              <a:t>„</a:t>
            </a:r>
            <a:r>
              <a:rPr lang="en-GB" dirty="0" err="1">
                <a:solidFill>
                  <a:schemeClr val="bg1"/>
                </a:solidFill>
              </a:rPr>
              <a:t>Kto</a:t>
            </a:r>
            <a:r>
              <a:rPr lang="en-GB" dirty="0">
                <a:solidFill>
                  <a:schemeClr val="bg1"/>
                </a:solidFill>
              </a:rPr>
              <a:t> jest bez winy, </a:t>
            </a:r>
            <a:r>
              <a:rPr lang="en-GB" dirty="0" err="1">
                <a:solidFill>
                  <a:schemeClr val="bg1"/>
                </a:solidFill>
              </a:rPr>
              <a:t>niech</a:t>
            </a:r>
            <a:r>
              <a:rPr lang="en-GB" dirty="0">
                <a:solidFill>
                  <a:schemeClr val="bg1"/>
                </a:solidFill>
              </a:rPr>
              <a:t> </a:t>
            </a:r>
            <a:r>
              <a:rPr lang="en-GB" dirty="0" err="1">
                <a:solidFill>
                  <a:schemeClr val="bg1"/>
                </a:solidFill>
              </a:rPr>
              <a:t>pierwszy</a:t>
            </a:r>
            <a:r>
              <a:rPr lang="en-GB" dirty="0">
                <a:solidFill>
                  <a:schemeClr val="bg1"/>
                </a:solidFill>
              </a:rPr>
              <a:t> </a:t>
            </a:r>
            <a:r>
              <a:rPr lang="en-GB" dirty="0" err="1">
                <a:solidFill>
                  <a:schemeClr val="bg1"/>
                </a:solidFill>
              </a:rPr>
              <a:t>rzuci</a:t>
            </a:r>
            <a:r>
              <a:rPr lang="en-GB" dirty="0">
                <a:solidFill>
                  <a:schemeClr val="bg1"/>
                </a:solidFill>
              </a:rPr>
              <a:t> </a:t>
            </a:r>
            <a:r>
              <a:rPr lang="en-GB" dirty="0" err="1">
                <a:solidFill>
                  <a:schemeClr val="bg1"/>
                </a:solidFill>
              </a:rPr>
              <a:t>kamieniem</a:t>
            </a:r>
            <a:r>
              <a:rPr lang="en-GB" dirty="0">
                <a:solidFill>
                  <a:schemeClr val="bg1"/>
                </a:solidFill>
              </a:rPr>
              <a:t>” </a:t>
            </a:r>
          </a:p>
          <a:p>
            <a:pPr algn="ctr"/>
            <a:r>
              <a:rPr lang="en-GB" dirty="0">
                <a:solidFill>
                  <a:schemeClr val="bg1"/>
                </a:solidFill>
              </a:rPr>
              <a:t>vs </a:t>
            </a:r>
          </a:p>
          <a:p>
            <a:pPr algn="ctr"/>
            <a:r>
              <a:rPr lang="en-GB" dirty="0" err="1">
                <a:solidFill>
                  <a:schemeClr val="bg1"/>
                </a:solidFill>
              </a:rPr>
              <a:t>Papież</a:t>
            </a:r>
            <a:r>
              <a:rPr lang="en-GB" dirty="0">
                <a:solidFill>
                  <a:schemeClr val="bg1"/>
                </a:solidFill>
              </a:rPr>
              <a:t> </a:t>
            </a:r>
            <a:r>
              <a:rPr lang="en-GB" dirty="0" err="1">
                <a:solidFill>
                  <a:schemeClr val="bg1"/>
                </a:solidFill>
              </a:rPr>
              <a:t>pokonuje</a:t>
            </a:r>
            <a:r>
              <a:rPr lang="en-GB" dirty="0">
                <a:solidFill>
                  <a:schemeClr val="bg1"/>
                </a:solidFill>
              </a:rPr>
              <a:t> </a:t>
            </a:r>
            <a:r>
              <a:rPr lang="en-GB" dirty="0" err="1">
                <a:solidFill>
                  <a:schemeClr val="bg1"/>
                </a:solidFill>
              </a:rPr>
              <a:t>komunizm</a:t>
            </a:r>
            <a:endParaRPr lang="pl-PL" dirty="0">
              <a:solidFill>
                <a:schemeClr val="bg1"/>
              </a:solidFill>
            </a:endParaRPr>
          </a:p>
        </p:txBody>
      </p:sp>
    </p:spTree>
    <p:extLst>
      <p:ext uri="{BB962C8B-B14F-4D97-AF65-F5344CB8AC3E}">
        <p14:creationId xmlns:p14="http://schemas.microsoft.com/office/powerpoint/2010/main" val="321567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4BE3B-31D2-8945-A89C-A8A313DF0DB9}"/>
              </a:ext>
            </a:extLst>
          </p:cNvPr>
          <p:cNvSpPr>
            <a:spLocks noGrp="1"/>
          </p:cNvSpPr>
          <p:nvPr>
            <p:ph type="title"/>
          </p:nvPr>
        </p:nvSpPr>
        <p:spPr>
          <a:xfrm>
            <a:off x="838200" y="365125"/>
            <a:ext cx="5181600" cy="1325563"/>
          </a:xfrm>
        </p:spPr>
        <p:txBody>
          <a:bodyPr/>
          <a:lstStyle/>
          <a:p>
            <a:pPr algn="ctr"/>
            <a:r>
              <a:rPr lang="pl-PL">
                <a:solidFill>
                  <a:schemeClr val="bg1"/>
                </a:solidFill>
              </a:rPr>
              <a:t>NOWOCZESNA</a:t>
            </a:r>
          </a:p>
        </p:txBody>
      </p:sp>
      <p:sp>
        <p:nvSpPr>
          <p:cNvPr id="4" name="Content Placeholder 3">
            <a:extLst>
              <a:ext uri="{FF2B5EF4-FFF2-40B4-BE49-F238E27FC236}">
                <a16:creationId xmlns:a16="http://schemas.microsoft.com/office/drawing/2014/main" id="{B506836E-F767-454C-B275-C5A761C5F809}"/>
              </a:ext>
            </a:extLst>
          </p:cNvPr>
          <p:cNvSpPr>
            <a:spLocks noGrp="1"/>
          </p:cNvSpPr>
          <p:nvPr>
            <p:ph sz="half" idx="2"/>
          </p:nvPr>
        </p:nvSpPr>
        <p:spPr/>
        <p:txBody>
          <a:bodyPr/>
          <a:lstStyle/>
          <a:p>
            <a:pPr marL="0" indent="0" algn="ctr">
              <a:buNone/>
            </a:pPr>
            <a:r>
              <a:rPr lang="pl-PL">
                <a:solidFill>
                  <a:schemeClr val="bg1"/>
                </a:solidFill>
              </a:rPr>
              <a:t>1915 — DADA!</a:t>
            </a:r>
            <a:endParaRPr lang="pl-PL" sz="6600">
              <a:solidFill>
                <a:schemeClr val="bg1"/>
              </a:solidFill>
            </a:endParaRPr>
          </a:p>
          <a:p>
            <a:endParaRPr lang="pl-PL">
              <a:solidFill>
                <a:schemeClr val="bg1"/>
              </a:solidFill>
            </a:endParaRPr>
          </a:p>
        </p:txBody>
      </p:sp>
      <p:sp>
        <p:nvSpPr>
          <p:cNvPr id="5" name="Title 1">
            <a:extLst>
              <a:ext uri="{FF2B5EF4-FFF2-40B4-BE49-F238E27FC236}">
                <a16:creationId xmlns:a16="http://schemas.microsoft.com/office/drawing/2014/main" id="{68C5723D-BFFA-1B4F-AFBD-7E48283A7467}"/>
              </a:ext>
            </a:extLst>
          </p:cNvPr>
          <p:cNvSpPr txBox="1">
            <a:spLocks/>
          </p:cNvSpPr>
          <p:nvPr/>
        </p:nvSpPr>
        <p:spPr>
          <a:xfrm>
            <a:off x="6172200" y="365124"/>
            <a:ext cx="5181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l-PL">
                <a:solidFill>
                  <a:schemeClr val="bg1"/>
                </a:solidFill>
              </a:rPr>
              <a:t>WSPÓŁCZESNA</a:t>
            </a:r>
          </a:p>
        </p:txBody>
      </p:sp>
      <p:pic>
        <p:nvPicPr>
          <p:cNvPr id="7" name="Picture 6">
            <a:extLst>
              <a:ext uri="{FF2B5EF4-FFF2-40B4-BE49-F238E27FC236}">
                <a16:creationId xmlns:a16="http://schemas.microsoft.com/office/drawing/2014/main" id="{032985C6-9FB9-6849-81CE-6A0166816B12}"/>
              </a:ext>
            </a:extLst>
          </p:cNvPr>
          <p:cNvPicPr>
            <a:picLocks noChangeAspect="1"/>
          </p:cNvPicPr>
          <p:nvPr/>
        </p:nvPicPr>
        <p:blipFill>
          <a:blip r:embed="rId2"/>
          <a:stretch>
            <a:fillRect/>
          </a:stretch>
        </p:blipFill>
        <p:spPr>
          <a:xfrm>
            <a:off x="6959870" y="2453455"/>
            <a:ext cx="3606259" cy="4256567"/>
          </a:xfrm>
          <a:prstGeom prst="rect">
            <a:avLst/>
          </a:prstGeom>
        </p:spPr>
      </p:pic>
      <p:sp>
        <p:nvSpPr>
          <p:cNvPr id="10" name="TextBox 9">
            <a:extLst>
              <a:ext uri="{FF2B5EF4-FFF2-40B4-BE49-F238E27FC236}">
                <a16:creationId xmlns:a16="http://schemas.microsoft.com/office/drawing/2014/main" id="{C10509B6-5651-264B-831E-C1D1ED05CCC4}"/>
              </a:ext>
            </a:extLst>
          </p:cNvPr>
          <p:cNvSpPr txBox="1"/>
          <p:nvPr/>
        </p:nvSpPr>
        <p:spPr>
          <a:xfrm rot="1631091">
            <a:off x="6061248" y="3431261"/>
            <a:ext cx="5681740" cy="1938992"/>
          </a:xfrm>
          <a:prstGeom prst="rect">
            <a:avLst/>
          </a:prstGeom>
          <a:noFill/>
        </p:spPr>
        <p:txBody>
          <a:bodyPr wrap="square" rtlCol="0">
            <a:spAutoFit/>
          </a:bodyPr>
          <a:lstStyle/>
          <a:p>
            <a:r>
              <a:rPr lang="pl-PL" sz="2400" dirty="0">
                <a:solidFill>
                  <a:schemeClr val="bg1"/>
                </a:solidFill>
                <a:effectLst>
                  <a:outerShdw blurRad="50800" dist="38100" dir="2700000" algn="tl" rotWithShape="0">
                    <a:prstClr val="black">
                      <a:alpha val="40000"/>
                    </a:prstClr>
                  </a:outerShdw>
                </a:effectLst>
              </a:rPr>
              <a:t>Weźmy słowo </a:t>
            </a:r>
            <a:r>
              <a:rPr lang="pl-PL" sz="2400" dirty="0" err="1">
                <a:solidFill>
                  <a:schemeClr val="bg1"/>
                </a:solidFill>
                <a:effectLst>
                  <a:outerShdw blurRad="50800" dist="38100" dir="2700000" algn="tl" rotWithShape="0">
                    <a:prstClr val="black">
                      <a:alpha val="40000"/>
                    </a:prstClr>
                  </a:outerShdw>
                </a:effectLst>
              </a:rPr>
              <a:t>dada</a:t>
            </a:r>
            <a:r>
              <a:rPr lang="pl-PL" sz="2400" dirty="0">
                <a:solidFill>
                  <a:schemeClr val="bg1"/>
                </a:solidFill>
                <a:effectLst>
                  <a:outerShdw blurRad="50800" dist="38100" dir="2700000" algn="tl" rotWithShape="0">
                    <a:prstClr val="black">
                      <a:alpha val="40000"/>
                    </a:prstClr>
                  </a:outerShdw>
                </a:effectLst>
              </a:rPr>
              <a:t> – powiedziałem – ono jest jakby stworzone dla naszych celów. Pierwszy dźwięk dziecka wyraża to, co prymitywne, zaczynanie od zera, nowe w naszej sztuce</a:t>
            </a:r>
          </a:p>
        </p:txBody>
      </p:sp>
      <p:sp>
        <p:nvSpPr>
          <p:cNvPr id="14" name="Content Placeholder 13">
            <a:extLst>
              <a:ext uri="{FF2B5EF4-FFF2-40B4-BE49-F238E27FC236}">
                <a16:creationId xmlns:a16="http://schemas.microsoft.com/office/drawing/2014/main" id="{5613D5C3-6048-A74E-9EF7-6EAFBD274DBF}"/>
              </a:ext>
            </a:extLst>
          </p:cNvPr>
          <p:cNvSpPr>
            <a:spLocks noGrp="1"/>
          </p:cNvSpPr>
          <p:nvPr>
            <p:ph sz="half" idx="1"/>
          </p:nvPr>
        </p:nvSpPr>
        <p:spPr/>
        <p:txBody>
          <a:bodyPr/>
          <a:lstStyle/>
          <a:p>
            <a:endParaRPr lang="pl-PL"/>
          </a:p>
        </p:txBody>
      </p:sp>
    </p:spTree>
    <p:extLst>
      <p:ext uri="{BB962C8B-B14F-4D97-AF65-F5344CB8AC3E}">
        <p14:creationId xmlns:p14="http://schemas.microsoft.com/office/powerpoint/2010/main" val="1496507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4BE3B-31D2-8945-A89C-A8A313DF0DB9}"/>
              </a:ext>
            </a:extLst>
          </p:cNvPr>
          <p:cNvSpPr>
            <a:spLocks noGrp="1"/>
          </p:cNvSpPr>
          <p:nvPr>
            <p:ph type="title"/>
          </p:nvPr>
        </p:nvSpPr>
        <p:spPr>
          <a:xfrm>
            <a:off x="838200" y="365126"/>
            <a:ext cx="5181600" cy="643868"/>
          </a:xfrm>
        </p:spPr>
        <p:txBody>
          <a:bodyPr>
            <a:normAutofit fontScale="90000"/>
          </a:bodyPr>
          <a:lstStyle/>
          <a:p>
            <a:pPr algn="ctr"/>
            <a:r>
              <a:rPr lang="pl-PL" dirty="0">
                <a:solidFill>
                  <a:schemeClr val="bg1"/>
                </a:solidFill>
              </a:rPr>
              <a:t>NOWOCZESNA</a:t>
            </a:r>
          </a:p>
        </p:txBody>
      </p:sp>
      <p:sp>
        <p:nvSpPr>
          <p:cNvPr id="4" name="Content Placeholder 3">
            <a:extLst>
              <a:ext uri="{FF2B5EF4-FFF2-40B4-BE49-F238E27FC236}">
                <a16:creationId xmlns:a16="http://schemas.microsoft.com/office/drawing/2014/main" id="{B506836E-F767-454C-B275-C5A761C5F809}"/>
              </a:ext>
            </a:extLst>
          </p:cNvPr>
          <p:cNvSpPr>
            <a:spLocks noGrp="1"/>
          </p:cNvSpPr>
          <p:nvPr>
            <p:ph sz="half" idx="2"/>
          </p:nvPr>
        </p:nvSpPr>
        <p:spPr>
          <a:xfrm>
            <a:off x="6172200" y="965732"/>
            <a:ext cx="5181600" cy="465630"/>
          </a:xfrm>
        </p:spPr>
        <p:txBody>
          <a:bodyPr>
            <a:normAutofit lnSpcReduction="10000"/>
          </a:bodyPr>
          <a:lstStyle/>
          <a:p>
            <a:pPr marL="0" indent="0" algn="ctr">
              <a:buNone/>
            </a:pPr>
            <a:r>
              <a:rPr lang="pl-PL" dirty="0">
                <a:solidFill>
                  <a:schemeClr val="bg1"/>
                </a:solidFill>
              </a:rPr>
              <a:t>1915 — DADA!</a:t>
            </a:r>
            <a:endParaRPr lang="pl-PL" sz="6600" dirty="0">
              <a:solidFill>
                <a:schemeClr val="bg1"/>
              </a:solidFill>
            </a:endParaRPr>
          </a:p>
          <a:p>
            <a:endParaRPr lang="pl-PL" dirty="0">
              <a:solidFill>
                <a:schemeClr val="bg1"/>
              </a:solidFill>
            </a:endParaRPr>
          </a:p>
        </p:txBody>
      </p:sp>
      <p:sp>
        <p:nvSpPr>
          <p:cNvPr id="5" name="Title 1">
            <a:extLst>
              <a:ext uri="{FF2B5EF4-FFF2-40B4-BE49-F238E27FC236}">
                <a16:creationId xmlns:a16="http://schemas.microsoft.com/office/drawing/2014/main" id="{68C5723D-BFFA-1B4F-AFBD-7E48283A7467}"/>
              </a:ext>
            </a:extLst>
          </p:cNvPr>
          <p:cNvSpPr txBox="1">
            <a:spLocks/>
          </p:cNvSpPr>
          <p:nvPr/>
        </p:nvSpPr>
        <p:spPr>
          <a:xfrm>
            <a:off x="6172200" y="365125"/>
            <a:ext cx="5181600" cy="60060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l-PL" dirty="0">
                <a:solidFill>
                  <a:schemeClr val="bg1"/>
                </a:solidFill>
              </a:rPr>
              <a:t>WSPÓŁCZESNA</a:t>
            </a:r>
          </a:p>
        </p:txBody>
      </p:sp>
      <p:pic>
        <p:nvPicPr>
          <p:cNvPr id="7" name="Picture 6">
            <a:extLst>
              <a:ext uri="{FF2B5EF4-FFF2-40B4-BE49-F238E27FC236}">
                <a16:creationId xmlns:a16="http://schemas.microsoft.com/office/drawing/2014/main" id="{032985C6-9FB9-6849-81CE-6A0166816B12}"/>
              </a:ext>
            </a:extLst>
          </p:cNvPr>
          <p:cNvPicPr>
            <a:picLocks noChangeAspect="1"/>
          </p:cNvPicPr>
          <p:nvPr/>
        </p:nvPicPr>
        <p:blipFill>
          <a:blip r:embed="rId2"/>
          <a:stretch>
            <a:fillRect/>
          </a:stretch>
        </p:blipFill>
        <p:spPr>
          <a:xfrm>
            <a:off x="6959870" y="2453455"/>
            <a:ext cx="3606259" cy="4256567"/>
          </a:xfrm>
          <a:prstGeom prst="rect">
            <a:avLst/>
          </a:prstGeom>
        </p:spPr>
      </p:pic>
      <p:pic>
        <p:nvPicPr>
          <p:cNvPr id="8" name="Content Placeholder 11">
            <a:extLst>
              <a:ext uri="{FF2B5EF4-FFF2-40B4-BE49-F238E27FC236}">
                <a16:creationId xmlns:a16="http://schemas.microsoft.com/office/drawing/2014/main" id="{C0C89853-A083-A04E-B7AE-802B0EAA41C8}"/>
              </a:ext>
            </a:extLst>
          </p:cNvPr>
          <p:cNvPicPr>
            <a:picLocks noGrp="1" noChangeAspect="1"/>
          </p:cNvPicPr>
          <p:nvPr>
            <p:ph sz="half" idx="1"/>
          </p:nvPr>
        </p:nvPicPr>
        <p:blipFill>
          <a:blip r:embed="rId3"/>
          <a:stretch>
            <a:fillRect/>
          </a:stretch>
        </p:blipFill>
        <p:spPr>
          <a:xfrm>
            <a:off x="1625871" y="1481778"/>
            <a:ext cx="3980859" cy="5303511"/>
          </a:xfrm>
        </p:spPr>
      </p:pic>
      <p:sp>
        <p:nvSpPr>
          <p:cNvPr id="10" name="Content Placeholder 3">
            <a:extLst>
              <a:ext uri="{FF2B5EF4-FFF2-40B4-BE49-F238E27FC236}">
                <a16:creationId xmlns:a16="http://schemas.microsoft.com/office/drawing/2014/main" id="{D2C44F99-C278-F246-B762-83B84CC49708}"/>
              </a:ext>
            </a:extLst>
          </p:cNvPr>
          <p:cNvSpPr txBox="1">
            <a:spLocks/>
          </p:cNvSpPr>
          <p:nvPr/>
        </p:nvSpPr>
        <p:spPr>
          <a:xfrm>
            <a:off x="838200" y="965732"/>
            <a:ext cx="5181600" cy="4656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pl-PL" dirty="0">
                <a:solidFill>
                  <a:schemeClr val="bg1"/>
                </a:solidFill>
              </a:rPr>
              <a:t>2022 — modernizm</a:t>
            </a:r>
            <a:endParaRPr lang="pl-PL" sz="6600"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708276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65D8FAE-2F23-2745-85EB-E181023976F8}"/>
              </a:ext>
            </a:extLst>
          </p:cNvPr>
          <p:cNvGraphicFramePr/>
          <p:nvPr>
            <p:extLst>
              <p:ext uri="{D42A27DB-BD31-4B8C-83A1-F6EECF244321}">
                <p14:modId xmlns:p14="http://schemas.microsoft.com/office/powerpoint/2010/main" val="78889470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FFB5C3A-AEDA-5440-8235-137413A1D089}"/>
              </a:ext>
            </a:extLst>
          </p:cNvPr>
          <p:cNvSpPr txBox="1"/>
          <p:nvPr/>
        </p:nvSpPr>
        <p:spPr>
          <a:xfrm rot="1411047">
            <a:off x="-118251" y="2422340"/>
            <a:ext cx="4621586" cy="369332"/>
          </a:xfrm>
          <a:prstGeom prst="rect">
            <a:avLst/>
          </a:prstGeom>
          <a:noFill/>
        </p:spPr>
        <p:txBody>
          <a:bodyPr wrap="none" rtlCol="0">
            <a:spAutoFit/>
          </a:bodyPr>
          <a:lstStyle/>
          <a:p>
            <a:r>
              <a:rPr lang="pl-PL" dirty="0">
                <a:solidFill>
                  <a:schemeClr val="bg1"/>
                </a:solidFill>
              </a:rPr>
              <a:t>DZIEŁO SZTUKI = artefakt + wrażenia odbiorcy</a:t>
            </a:r>
          </a:p>
        </p:txBody>
      </p:sp>
    </p:spTree>
    <p:extLst>
      <p:ext uri="{BB962C8B-B14F-4D97-AF65-F5344CB8AC3E}">
        <p14:creationId xmlns:p14="http://schemas.microsoft.com/office/powerpoint/2010/main" val="3722255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0D3E48-5031-5D4B-895E-0BDAA9D4B865}"/>
              </a:ext>
            </a:extLst>
          </p:cNvPr>
          <p:cNvPicPr>
            <a:picLocks noChangeAspect="1"/>
          </p:cNvPicPr>
          <p:nvPr/>
        </p:nvPicPr>
        <p:blipFill>
          <a:blip r:embed="rId2"/>
          <a:stretch>
            <a:fillRect/>
          </a:stretch>
        </p:blipFill>
        <p:spPr>
          <a:xfrm>
            <a:off x="0" y="-700823"/>
            <a:ext cx="12192000" cy="7629018"/>
          </a:xfrm>
          <a:prstGeom prst="rect">
            <a:avLst/>
          </a:prstGeom>
        </p:spPr>
      </p:pic>
      <p:sp>
        <p:nvSpPr>
          <p:cNvPr id="6" name="Title 5">
            <a:extLst>
              <a:ext uri="{FF2B5EF4-FFF2-40B4-BE49-F238E27FC236}">
                <a16:creationId xmlns:a16="http://schemas.microsoft.com/office/drawing/2014/main" id="{C6086A4B-D6FA-0C48-863D-DEFC1828622E}"/>
              </a:ext>
            </a:extLst>
          </p:cNvPr>
          <p:cNvSpPr>
            <a:spLocks noGrp="1"/>
          </p:cNvSpPr>
          <p:nvPr>
            <p:ph type="title"/>
          </p:nvPr>
        </p:nvSpPr>
        <p:spPr/>
        <p:txBody>
          <a:bodyPr/>
          <a:lstStyle/>
          <a:p>
            <a:pPr algn="ctr"/>
            <a:r>
              <a:rPr lang="pl-PL" dirty="0">
                <a:solidFill>
                  <a:schemeClr val="bg1"/>
                </a:solidFill>
              </a:rPr>
              <a:t>ZASKOCZENIE</a:t>
            </a:r>
          </a:p>
        </p:txBody>
      </p:sp>
      <p:sp>
        <p:nvSpPr>
          <p:cNvPr id="8" name="TextBox 7">
            <a:extLst>
              <a:ext uri="{FF2B5EF4-FFF2-40B4-BE49-F238E27FC236}">
                <a16:creationId xmlns:a16="http://schemas.microsoft.com/office/drawing/2014/main" id="{945DDA95-91A4-4F4D-88F2-D0DA32743B8D}"/>
              </a:ext>
            </a:extLst>
          </p:cNvPr>
          <p:cNvSpPr txBox="1"/>
          <p:nvPr/>
        </p:nvSpPr>
        <p:spPr>
          <a:xfrm>
            <a:off x="73573" y="5875279"/>
            <a:ext cx="5612524" cy="1200329"/>
          </a:xfrm>
          <a:prstGeom prst="rect">
            <a:avLst/>
          </a:prstGeom>
          <a:noFill/>
        </p:spPr>
        <p:txBody>
          <a:bodyPr wrap="square" rtlCol="0">
            <a:spAutoFit/>
          </a:bodyPr>
          <a:lstStyle/>
          <a:p>
            <a:pPr fontAlgn="ctr"/>
            <a:r>
              <a:rPr lang="en-GB" b="1" dirty="0">
                <a:solidFill>
                  <a:schemeClr val="bg1"/>
                </a:solidFill>
              </a:rPr>
              <a:t>Zbigniew Libera</a:t>
            </a:r>
            <a:endParaRPr lang="en-PL" dirty="0">
              <a:solidFill>
                <a:schemeClr val="bg1"/>
              </a:solidFill>
            </a:endParaRPr>
          </a:p>
          <a:p>
            <a:pPr fontAlgn="t"/>
            <a:r>
              <a:rPr lang="en-GB" b="1" dirty="0">
                <a:solidFill>
                  <a:schemeClr val="bg1"/>
                </a:solidFill>
              </a:rPr>
              <a:t>Lego. Concentration Camp, 1996</a:t>
            </a:r>
            <a:br>
              <a:rPr lang="en-GB" b="1" dirty="0">
                <a:solidFill>
                  <a:schemeClr val="bg1"/>
                </a:solidFill>
              </a:rPr>
            </a:br>
            <a:r>
              <a:rPr lang="en-GB" dirty="0">
                <a:solidFill>
                  <a:schemeClr val="bg1"/>
                </a:solidFill>
              </a:rPr>
              <a:t>Set of 7 boxes of LEGO bricks, different sizes</a:t>
            </a:r>
            <a:endParaRPr lang="en-PL"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4096530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outdoor, house&#10;&#10;Description automatically generated">
            <a:extLst>
              <a:ext uri="{FF2B5EF4-FFF2-40B4-BE49-F238E27FC236}">
                <a16:creationId xmlns:a16="http://schemas.microsoft.com/office/drawing/2014/main" id="{DAA2D60A-B6D4-DC45-9FDF-49584BA7D1D7}"/>
              </a:ext>
            </a:extLst>
          </p:cNvPr>
          <p:cNvPicPr>
            <a:picLocks noChangeAspect="1"/>
          </p:cNvPicPr>
          <p:nvPr/>
        </p:nvPicPr>
        <p:blipFill>
          <a:blip r:embed="rId2"/>
          <a:stretch>
            <a:fillRect/>
          </a:stretch>
        </p:blipFill>
        <p:spPr>
          <a:xfrm>
            <a:off x="-1" y="0"/>
            <a:ext cx="12185247" cy="6957848"/>
          </a:xfrm>
          <a:prstGeom prst="rect">
            <a:avLst/>
          </a:prstGeom>
        </p:spPr>
      </p:pic>
    </p:spTree>
    <p:extLst>
      <p:ext uri="{BB962C8B-B14F-4D97-AF65-F5344CB8AC3E}">
        <p14:creationId xmlns:p14="http://schemas.microsoft.com/office/powerpoint/2010/main" val="1875773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977DD1-AA4D-4E43-8C43-B8FABCBF9C39}"/>
              </a:ext>
            </a:extLst>
          </p:cNvPr>
          <p:cNvPicPr>
            <a:picLocks noChangeAspect="1"/>
          </p:cNvPicPr>
          <p:nvPr/>
        </p:nvPicPr>
        <p:blipFill>
          <a:blip r:embed="rId2"/>
          <a:stretch>
            <a:fillRect/>
          </a:stretch>
        </p:blipFill>
        <p:spPr>
          <a:xfrm>
            <a:off x="1297012" y="0"/>
            <a:ext cx="9597976" cy="6858000"/>
          </a:xfrm>
          <a:prstGeom prst="rect">
            <a:avLst/>
          </a:prstGeom>
        </p:spPr>
      </p:pic>
      <p:sp>
        <p:nvSpPr>
          <p:cNvPr id="2" name="Title 1">
            <a:extLst>
              <a:ext uri="{FF2B5EF4-FFF2-40B4-BE49-F238E27FC236}">
                <a16:creationId xmlns:a16="http://schemas.microsoft.com/office/drawing/2014/main" id="{B030CC06-A2F4-1744-9206-E640FB222BF6}"/>
              </a:ext>
            </a:extLst>
          </p:cNvPr>
          <p:cNvSpPr>
            <a:spLocks noGrp="1"/>
          </p:cNvSpPr>
          <p:nvPr>
            <p:ph type="title"/>
          </p:nvPr>
        </p:nvSpPr>
        <p:spPr/>
        <p:txBody>
          <a:bodyPr/>
          <a:lstStyle/>
          <a:p>
            <a:pPr algn="ctr"/>
            <a:r>
              <a:rPr lang="pl-PL" dirty="0">
                <a:solidFill>
                  <a:schemeClr val="bg1"/>
                </a:solidFill>
                <a:effectLst>
                  <a:outerShdw blurRad="50800" dist="38100" dir="2700000" algn="tl" rotWithShape="0">
                    <a:prstClr val="black">
                      <a:alpha val="40000"/>
                    </a:prstClr>
                  </a:outerShdw>
                </a:effectLst>
              </a:rPr>
              <a:t>DEZORIENTACJA</a:t>
            </a:r>
          </a:p>
        </p:txBody>
      </p:sp>
      <p:sp>
        <p:nvSpPr>
          <p:cNvPr id="5" name="TextBox 4">
            <a:extLst>
              <a:ext uri="{FF2B5EF4-FFF2-40B4-BE49-F238E27FC236}">
                <a16:creationId xmlns:a16="http://schemas.microsoft.com/office/drawing/2014/main" id="{CA2ADA9E-E058-C549-B75A-6D95257656C6}"/>
              </a:ext>
            </a:extLst>
          </p:cNvPr>
          <p:cNvSpPr txBox="1"/>
          <p:nvPr/>
        </p:nvSpPr>
        <p:spPr>
          <a:xfrm>
            <a:off x="10894988" y="4361793"/>
            <a:ext cx="1297012" cy="1477328"/>
          </a:xfrm>
          <a:prstGeom prst="rect">
            <a:avLst/>
          </a:prstGeom>
          <a:noFill/>
        </p:spPr>
        <p:txBody>
          <a:bodyPr wrap="square" rtlCol="0">
            <a:spAutoFit/>
          </a:bodyPr>
          <a:lstStyle/>
          <a:p>
            <a:r>
              <a:rPr lang="pl-PL" dirty="0">
                <a:solidFill>
                  <a:schemeClr val="bg1"/>
                </a:solidFill>
              </a:rPr>
              <a:t>Zbigniew Libera</a:t>
            </a:r>
            <a:br>
              <a:rPr lang="pl-PL" dirty="0">
                <a:solidFill>
                  <a:schemeClr val="bg1"/>
                </a:solidFill>
              </a:rPr>
            </a:br>
            <a:r>
              <a:rPr lang="en-GB" i="1" dirty="0" err="1">
                <a:solidFill>
                  <a:schemeClr val="bg1"/>
                </a:solidFill>
              </a:rPr>
              <a:t>Wyjście</a:t>
            </a:r>
            <a:r>
              <a:rPr lang="en-GB" i="1" dirty="0">
                <a:solidFill>
                  <a:schemeClr val="bg1"/>
                </a:solidFill>
              </a:rPr>
              <a:t> </a:t>
            </a:r>
            <a:r>
              <a:rPr lang="en-GB" i="1" dirty="0" err="1">
                <a:solidFill>
                  <a:schemeClr val="bg1"/>
                </a:solidFill>
              </a:rPr>
              <a:t>ludzi</a:t>
            </a:r>
            <a:r>
              <a:rPr lang="en-GB" i="1" dirty="0">
                <a:solidFill>
                  <a:schemeClr val="bg1"/>
                </a:solidFill>
              </a:rPr>
              <a:t> z </a:t>
            </a:r>
            <a:r>
              <a:rPr lang="en-GB" i="1" dirty="0" err="1">
                <a:solidFill>
                  <a:schemeClr val="bg1"/>
                </a:solidFill>
              </a:rPr>
              <a:t>miast</a:t>
            </a:r>
            <a:r>
              <a:rPr lang="en-GB" dirty="0">
                <a:solidFill>
                  <a:schemeClr val="bg1"/>
                </a:solidFill>
              </a:rPr>
              <a:t>, 2010</a:t>
            </a:r>
            <a:endParaRPr lang="pl-PL" dirty="0">
              <a:solidFill>
                <a:schemeClr val="bg1"/>
              </a:solidFill>
            </a:endParaRPr>
          </a:p>
        </p:txBody>
      </p:sp>
    </p:spTree>
    <p:extLst>
      <p:ext uri="{BB962C8B-B14F-4D97-AF65-F5344CB8AC3E}">
        <p14:creationId xmlns:p14="http://schemas.microsoft.com/office/powerpoint/2010/main" val="3886922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floor, indoor, furniture&#10;&#10;Description automatically generated">
            <a:extLst>
              <a:ext uri="{FF2B5EF4-FFF2-40B4-BE49-F238E27FC236}">
                <a16:creationId xmlns:a16="http://schemas.microsoft.com/office/drawing/2014/main" id="{423AF025-96A8-AE48-BE28-4B6110E39E37}"/>
              </a:ext>
            </a:extLst>
          </p:cNvPr>
          <p:cNvPicPr>
            <a:picLocks noChangeAspect="1"/>
          </p:cNvPicPr>
          <p:nvPr/>
        </p:nvPicPr>
        <p:blipFill>
          <a:blip r:embed="rId3"/>
          <a:stretch>
            <a:fillRect/>
          </a:stretch>
        </p:blipFill>
        <p:spPr>
          <a:xfrm>
            <a:off x="512381" y="0"/>
            <a:ext cx="10237076" cy="6844909"/>
          </a:xfrm>
          <a:prstGeom prst="rect">
            <a:avLst/>
          </a:prstGeom>
        </p:spPr>
      </p:pic>
      <p:sp>
        <p:nvSpPr>
          <p:cNvPr id="2" name="Title 1">
            <a:extLst>
              <a:ext uri="{FF2B5EF4-FFF2-40B4-BE49-F238E27FC236}">
                <a16:creationId xmlns:a16="http://schemas.microsoft.com/office/drawing/2014/main" id="{B030CC06-A2F4-1744-9206-E640FB222BF6}"/>
              </a:ext>
            </a:extLst>
          </p:cNvPr>
          <p:cNvSpPr>
            <a:spLocks noGrp="1"/>
          </p:cNvSpPr>
          <p:nvPr>
            <p:ph type="title"/>
          </p:nvPr>
        </p:nvSpPr>
        <p:spPr/>
        <p:txBody>
          <a:bodyPr/>
          <a:lstStyle/>
          <a:p>
            <a:pPr algn="ctr"/>
            <a:r>
              <a:rPr lang="pl-PL" dirty="0">
                <a:solidFill>
                  <a:schemeClr val="bg1"/>
                </a:solidFill>
                <a:effectLst>
                  <a:outerShdw blurRad="50800" dist="38100" dir="2700000" algn="tl" rotWithShape="0">
                    <a:prstClr val="black">
                      <a:alpha val="40000"/>
                    </a:prstClr>
                  </a:outerShdw>
                </a:effectLst>
              </a:rPr>
              <a:t>DEZORIENTACJA</a:t>
            </a:r>
          </a:p>
        </p:txBody>
      </p:sp>
      <p:sp>
        <p:nvSpPr>
          <p:cNvPr id="5" name="TextBox 4">
            <a:extLst>
              <a:ext uri="{FF2B5EF4-FFF2-40B4-BE49-F238E27FC236}">
                <a16:creationId xmlns:a16="http://schemas.microsoft.com/office/drawing/2014/main" id="{CA2ADA9E-E058-C549-B75A-6D95257656C6}"/>
              </a:ext>
            </a:extLst>
          </p:cNvPr>
          <p:cNvSpPr txBox="1"/>
          <p:nvPr/>
        </p:nvSpPr>
        <p:spPr>
          <a:xfrm>
            <a:off x="10894988" y="4361793"/>
            <a:ext cx="1297012" cy="1477328"/>
          </a:xfrm>
          <a:prstGeom prst="rect">
            <a:avLst/>
          </a:prstGeom>
          <a:noFill/>
        </p:spPr>
        <p:txBody>
          <a:bodyPr wrap="square" rtlCol="0">
            <a:spAutoFit/>
          </a:bodyPr>
          <a:lstStyle/>
          <a:p>
            <a:r>
              <a:rPr lang="pl-PL" dirty="0">
                <a:solidFill>
                  <a:schemeClr val="bg1"/>
                </a:solidFill>
              </a:rPr>
              <a:t>Zbigniew Libera</a:t>
            </a:r>
            <a:br>
              <a:rPr lang="pl-PL" dirty="0">
                <a:solidFill>
                  <a:schemeClr val="bg1"/>
                </a:solidFill>
              </a:rPr>
            </a:br>
            <a:r>
              <a:rPr lang="en-GB" i="1" dirty="0">
                <a:solidFill>
                  <a:schemeClr val="bg1"/>
                </a:solidFill>
              </a:rPr>
              <a:t>Body Master, 1994-1997</a:t>
            </a:r>
            <a:endParaRPr lang="pl-PL" dirty="0">
              <a:solidFill>
                <a:schemeClr val="bg1"/>
              </a:solidFill>
            </a:endParaRPr>
          </a:p>
        </p:txBody>
      </p:sp>
    </p:spTree>
    <p:extLst>
      <p:ext uri="{BB962C8B-B14F-4D97-AF65-F5344CB8AC3E}">
        <p14:creationId xmlns:p14="http://schemas.microsoft.com/office/powerpoint/2010/main" val="31543221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236</TotalTime>
  <Words>605</Words>
  <Application>Microsoft Macintosh PowerPoint</Application>
  <PresentationFormat>Widescreen</PresentationFormat>
  <Paragraphs>67</Paragraphs>
  <Slides>21</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Tw Cen MT</vt:lpstr>
      <vt:lpstr>Office Theme</vt:lpstr>
      <vt:lpstr>ART SZTUKA SZTUKA WSPÓŁCZESNA NOWOCZESNA MODERN SZTUKA WSPÓŁCZESNA ART SZTUKA ART ART NOWOCZESNA SZTUKA SZTUKA CONTEMPORARY MODERN NOWOCZESNA WSPÓŁCZESNA JĘDRZEJ SZTUKA SZTUKA SZTUKA MODERN CONTEMPORARY ART CONTEMPORARY WSPÓŁCZESNA ART MODERN NOWOCZESNA SZTUKA SZTUKA CONTEMPORARY CONTEMPORARY SZTUKA ART NOWOCZESNA MODERN SZTUKA LEWANDOWSKI JĘDRZEJ CONTEMPORARY ART ART NOWOCZESNA LUTY 2021 CONTEMPORARY NOWOCZESNA WSPÓŁCZESNA WSPÓŁCZESNA SZTUKA ART NOWOCZESNA WSPÓŁCZESNA ART ART CONTEMPORARY MODERN ART MODERN MODERN ART WSPÓŁCZESNA NOWOCZESNA</vt:lpstr>
      <vt:lpstr>NOWOCZESNA</vt:lpstr>
      <vt:lpstr>NOWOCZESNA</vt:lpstr>
      <vt:lpstr>NOWOCZESNA</vt:lpstr>
      <vt:lpstr>PowerPoint Presentation</vt:lpstr>
      <vt:lpstr>ZASKOCZENIE</vt:lpstr>
      <vt:lpstr>PowerPoint Presentation</vt:lpstr>
      <vt:lpstr>DEZORIENTACJA</vt:lpstr>
      <vt:lpstr>DEZORIENTACJA</vt:lpstr>
      <vt:lpstr>ZAŻENOWANIE</vt:lpstr>
      <vt:lpstr>PowerPoint Presentation</vt:lpstr>
      <vt:lpstr>PowerPoint Presentation</vt:lpstr>
      <vt:lpstr>PowerPoint Presentation</vt:lpstr>
      <vt:lpstr>PowerPoint Presentation</vt:lpstr>
      <vt:lpstr>MUZEUM W DOMU</vt:lpstr>
      <vt:lpstr>PowerPoint Presentation</vt:lpstr>
      <vt:lpstr>PowerPoint Presentation</vt:lpstr>
      <vt:lpstr>Sztuka współczesna a religie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SZTUKA NOWOCZESNA</dc:title>
  <dc:creator>Jędrzej Lewandowski</dc:creator>
  <cp:lastModifiedBy>Jędrzej Lewandowski</cp:lastModifiedBy>
  <cp:revision>42</cp:revision>
  <dcterms:created xsi:type="dcterms:W3CDTF">2021-02-10T13:52:13Z</dcterms:created>
  <dcterms:modified xsi:type="dcterms:W3CDTF">2021-02-10T17:48:14Z</dcterms:modified>
</cp:coreProperties>
</file>